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6"/>
  </p:notesMasterIdLst>
  <p:sldIdLst>
    <p:sldId id="262" r:id="rId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E2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>
      <p:cViewPr varScale="1">
        <p:scale>
          <a:sx n="129" d="100"/>
          <a:sy n="129" d="100"/>
        </p:scale>
        <p:origin x="966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1A406-C323-4EA6-B19A-4744DC852698}" type="datetimeFigureOut">
              <a:rPr lang="de-DE" smtClean="0"/>
              <a:t>22.01.2026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20B51A-ACFB-438D-8E64-4B4E10E32E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1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/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8" t="10737" r="9330" b="13813"/>
          <a:stretch/>
        </p:blipFill>
        <p:spPr>
          <a:xfrm>
            <a:off x="0" y="3259048"/>
            <a:ext cx="9144000" cy="359895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1268760"/>
            <a:ext cx="77724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25352" y="2924944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524" y="260648"/>
            <a:ext cx="1480135" cy="54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925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Bezirksregierung Detmold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2C2-AAB9-46B0-B4FC-082E407C7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8601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23244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171547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Bezirksregierung Detmold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2C2-AAB9-46B0-B4FC-082E407C7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5685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916832"/>
            <a:ext cx="4038600" cy="42093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16832"/>
            <a:ext cx="4038600" cy="42093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Bezirksregierung Detmold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2C2-AAB9-46B0-B4FC-082E407C7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786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916831"/>
            <a:ext cx="4040188" cy="7589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675759"/>
            <a:ext cx="4040188" cy="34504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4" y="1920904"/>
            <a:ext cx="4041775" cy="75485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675759"/>
            <a:ext cx="4041775" cy="34504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Bezirksregierung Detmold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2C2-AAB9-46B0-B4FC-082E407C75A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B4DC01B6-B8AB-40AD-BF08-26BFCC460B7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7200" y="1916830"/>
            <a:ext cx="4040188" cy="7589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600705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Bezirksregierung Detmold</a:t>
            </a:r>
            <a:endParaRPr lang="de-DE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2C2-AAB9-46B0-B4FC-082E407C75A2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6993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Bezirksregierung Detmold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2C2-AAB9-46B0-B4FC-082E407C7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6288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260648"/>
            <a:ext cx="1480135" cy="543390"/>
          </a:xfrm>
          <a:prstGeom prst="rect">
            <a:avLst/>
          </a:prstGeom>
        </p:spPr>
      </p:pic>
      <p:pic>
        <p:nvPicPr>
          <p:cNvPr id="9" name="Grafik 8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8" t="10737" r="9330" b="13813"/>
          <a:stretch/>
        </p:blipFill>
        <p:spPr>
          <a:xfrm>
            <a:off x="0" y="4653136"/>
            <a:ext cx="9144000" cy="1798752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804038"/>
            <a:ext cx="8229600" cy="111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2060848"/>
            <a:ext cx="8229600" cy="4065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Bezirksregierung Detmold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0BB82C2-AAB9-46B0-B4FC-082E407C75A2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91369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5">
            <a:extLst>
              <a:ext uri="{FF2B5EF4-FFF2-40B4-BE49-F238E27FC236}">
                <a16:creationId xmlns:a16="http://schemas.microsoft.com/office/drawing/2014/main" id="{15AB7126-84C8-48AB-B8F0-9C5355EA4BC9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6948264" cy="980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2400" dirty="0"/>
              <a:t>Erwerb der vollen Fachhochschulreife (FAQ)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B1E79CF0-2D34-4BCB-A9FB-9B6258493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76002"/>
            <a:ext cx="8229600" cy="1112838"/>
          </a:xfrm>
          <a:prstGeom prst="rect">
            <a:avLst/>
          </a:prstGeom>
          <a:solidFill>
            <a:srgbClr val="FF0000">
              <a:alpha val="54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de-DE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habe meine Fachhochschulreife in </a:t>
            </a:r>
            <a:r>
              <a:rPr lang="de-DE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Niedersachsen, Brandenburg oder Berlin </a:t>
            </a:r>
            <a:r>
              <a:rPr lang="de-DE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erworben und möchte in NRW studieren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A6C4024-4B8C-40CB-97CD-0BA9B428C0F0}"/>
              </a:ext>
            </a:extLst>
          </p:cNvPr>
          <p:cNvSpPr txBox="1"/>
          <p:nvPr/>
        </p:nvSpPr>
        <p:spPr>
          <a:xfrm>
            <a:off x="457200" y="2194986"/>
            <a:ext cx="8229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Bitte übersenden Sie eine </a:t>
            </a:r>
            <a:r>
              <a:rPr lang="de-DE" u="sng" dirty="0">
                <a:latin typeface="Arial" panose="020B0604020202020204" pitchFamily="34" charset="0"/>
                <a:cs typeface="Arial" panose="020B0604020202020204" pitchFamily="34" charset="0"/>
              </a:rPr>
              <a:t>einfache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Kopie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des Zeugnisses der Fachhochschulreife, ausgestellt von Ihrer ehem. Schule, aus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Niedersachsen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der ‚Bescheinigung der Fachhochschulreife‘ des jeweiligen ‚Staatlichen Schulamtes‘  Neuruppin / Brandenburg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a.d.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Havel / Cottbus / Frankfurt (Oder) aus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Brandenburg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des ‚Zeugnisses der Fachhochschulreife‘ der Senatsverwaltung für Bildung, Jugend und Wissenschaft aus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Berlin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zusammen mit unserem ‚Antragsformular für die Zuerkennung‘</a:t>
            </a:r>
            <a:r>
              <a:rPr lang="de-DE" baseline="30000" dirty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an uns. </a:t>
            </a:r>
          </a:p>
          <a:p>
            <a:r>
              <a:rPr lang="de-DE" dirty="0"/>
              <a:t>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D150D5D-3524-40D8-B762-60D823E0A08E}"/>
              </a:ext>
            </a:extLst>
          </p:cNvPr>
          <p:cNvSpPr txBox="1"/>
          <p:nvPr/>
        </p:nvSpPr>
        <p:spPr>
          <a:xfrm>
            <a:off x="467544" y="6392166"/>
            <a:ext cx="849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arenR"/>
            </a:pP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Ignorieren Sie die weiteren Hinweise zu den erforderlichen Unterlagen auf dem Antragsformular, dieses dient in Ihrem Fall lediglich der Aufnahme Ihrer Adresse.</a:t>
            </a:r>
          </a:p>
        </p:txBody>
      </p:sp>
    </p:spTree>
    <p:extLst>
      <p:ext uri="{BB962C8B-B14F-4D97-AF65-F5344CB8AC3E}">
        <p14:creationId xmlns:p14="http://schemas.microsoft.com/office/powerpoint/2010/main" val="1823665070"/>
      </p:ext>
    </p:extLst>
  </p:cSld>
  <p:clrMapOvr>
    <a:masterClrMapping/>
  </p:clrMapOvr>
</p:sld>
</file>

<file path=ppt/theme/theme1.xml><?xml version="1.0" encoding="utf-8"?>
<a:theme xmlns:a="http://schemas.openxmlformats.org/drawingml/2006/main" name="BezReg2014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5VorlageBezRegPP.pptx" id="{9AC643E5-BEFD-48EA-A11A-D0B9E3F7D547}" vid="{BAFCA524-F8DE-4CE5-A5B2-AE1D3A1C923B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um-Protokoll xmlns="bbfac982-c9cf-4178-85c5-aab50ffa91a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EC12F1177B49447ACFBD4EA38E45D98" ma:contentTypeVersion="1" ma:contentTypeDescription="Ein neues Dokument erstellen." ma:contentTypeScope="" ma:versionID="714ce2831c3a6621424693d0f54a5e10">
  <xsd:schema xmlns:xsd="http://www.w3.org/2001/XMLSchema" xmlns:xs="http://www.w3.org/2001/XMLSchema" xmlns:p="http://schemas.microsoft.com/office/2006/metadata/properties" xmlns:ns2="bbfac982-c9cf-4178-85c5-aab50ffa91a3" targetNamespace="http://schemas.microsoft.com/office/2006/metadata/properties" ma:root="true" ma:fieldsID="aa66159cdcf806fd12d2b0bea3e7bcc9" ns2:_="">
    <xsd:import namespace="bbfac982-c9cf-4178-85c5-aab50ffa91a3"/>
    <xsd:element name="properties">
      <xsd:complexType>
        <xsd:sequence>
          <xsd:element name="documentManagement">
            <xsd:complexType>
              <xsd:all>
                <xsd:element ref="ns2:Datum-Protoko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fac982-c9cf-4178-85c5-aab50ffa91a3" elementFormDefault="qualified">
    <xsd:import namespace="http://schemas.microsoft.com/office/2006/documentManagement/types"/>
    <xsd:import namespace="http://schemas.microsoft.com/office/infopath/2007/PartnerControls"/>
    <xsd:element name="Datum-Protokoll" ma:index="8" nillable="true" ma:displayName="Datum-Protokoll" ma:format="DateOnly" ma:internalName="Datum_x002d_Protokoll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A6A1B31-BDAD-4694-81F4-4404CC12F30B}">
  <ds:schemaRefs>
    <ds:schemaRef ds:uri="http://schemas.microsoft.com/office/2006/metadata/properties"/>
    <ds:schemaRef ds:uri="http://schemas.microsoft.com/office/infopath/2007/PartnerControls"/>
    <ds:schemaRef ds:uri="bbfac982-c9cf-4178-85c5-aab50ffa91a3"/>
  </ds:schemaRefs>
</ds:datastoreItem>
</file>

<file path=customXml/itemProps2.xml><?xml version="1.0" encoding="utf-8"?>
<ds:datastoreItem xmlns:ds="http://schemas.openxmlformats.org/officeDocument/2006/customXml" ds:itemID="{045B2701-06A5-4C06-A2E5-DFB4DCF5AC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bfac982-c9cf-4178-85c5-aab50ffa91a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2AD73B8-93C5-4348-A23B-E0BE93B5FDA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2025bezregdesignvorlage</Template>
  <TotalTime>0</TotalTime>
  <Words>130</Words>
  <Application>Microsoft Office PowerPoint</Application>
  <PresentationFormat>Bildschirmpräsentation (4:3)</PresentationFormat>
  <Paragraphs>13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BezReg2014</vt:lpstr>
      <vt:lpstr>Ich habe meine Fachhochschulreife in Niedersachsen, Brandenburg oder Berlin erworben und möchte in NRW studieren </vt:lpstr>
    </vt:vector>
  </TitlesOfParts>
  <Company>Bezirksregierung Detmold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Erwerb der vollen Fachhochschulreife (FAQ)</dc:title>
  <dc:creator>Birking, Marcel</dc:creator>
  <cp:lastModifiedBy>Drewes, Angela</cp:lastModifiedBy>
  <cp:revision>37</cp:revision>
  <dcterms:created xsi:type="dcterms:W3CDTF">2025-10-16T07:53:00Z</dcterms:created>
  <dcterms:modified xsi:type="dcterms:W3CDTF">2026-01-22T10:09:38Z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0x0101006EC12F1177B49447ACFBD4EA38E45D98</vt:lpwstr>
  </property>
</Properties>
</file>