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6"/>
  </p:notesMasterIdLst>
  <p:sldIdLst>
    <p:sldId id="261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E2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>
      <p:cViewPr varScale="1">
        <p:scale>
          <a:sx n="129" d="100"/>
          <a:sy n="129" d="100"/>
        </p:scale>
        <p:origin x="966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E1A406-C323-4EA6-B19A-4744DC852698}" type="datetimeFigureOut">
              <a:rPr lang="de-DE" smtClean="0"/>
              <a:t>22.01.2026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20B51A-ACFB-438D-8E64-4B4E10E32E0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681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/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3259048"/>
            <a:ext cx="9144000" cy="359895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1268760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425352" y="2924944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1524" y="260648"/>
            <a:ext cx="1480135" cy="543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925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28601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232442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1715476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5685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20933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786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916831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675759"/>
            <a:ext cx="4040188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4" y="1920904"/>
            <a:ext cx="4041775" cy="7548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675759"/>
            <a:ext cx="4041775" cy="345040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  <p:sp>
        <p:nvSpPr>
          <p:cNvPr id="10" name="Textplatzhalter 2">
            <a:extLst>
              <a:ext uri="{FF2B5EF4-FFF2-40B4-BE49-F238E27FC236}">
                <a16:creationId xmlns:a16="http://schemas.microsoft.com/office/drawing/2014/main" id="{B4DC01B6-B8AB-40AD-BF08-26BFCC460B7C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457200" y="1916830"/>
            <a:ext cx="4040188" cy="758929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00705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6" name="Datumsplatzhalt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8" name="Foliennummernplatzhalt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56993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B82C2-AAB9-46B0-B4FC-082E407C75A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6288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60648"/>
            <a:ext cx="1480135" cy="543390"/>
          </a:xfrm>
          <a:prstGeom prst="rect">
            <a:avLst/>
          </a:prstGeom>
        </p:spPr>
      </p:pic>
      <p:pic>
        <p:nvPicPr>
          <p:cNvPr id="9" name="Grafik 8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28" t="10737" r="9330" b="13813"/>
          <a:stretch/>
        </p:blipFill>
        <p:spPr>
          <a:xfrm>
            <a:off x="0" y="4653136"/>
            <a:ext cx="9144000" cy="1798752"/>
          </a:xfrm>
          <a:prstGeom prst="rect">
            <a:avLst/>
          </a:prstGeom>
        </p:spPr>
      </p:pic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804038"/>
            <a:ext cx="8229600" cy="111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2060848"/>
            <a:ext cx="8229600" cy="406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dirty="0"/>
              <a:t>Bezirksregierung Detmold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10BB82C2-AAB9-46B0-B4FC-082E407C75A2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91369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bass.schule.nrw/6911.ht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B63A236-C646-4D74-92F7-E32CFDA02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Bezirksregierung Detmold</a:t>
            </a:r>
            <a:endParaRPr lang="de-DE" dirty="0"/>
          </a:p>
        </p:txBody>
      </p:sp>
      <p:sp>
        <p:nvSpPr>
          <p:cNvPr id="6" name="Titel 15">
            <a:extLst>
              <a:ext uri="{FF2B5EF4-FFF2-40B4-BE49-F238E27FC236}">
                <a16:creationId xmlns:a16="http://schemas.microsoft.com/office/drawing/2014/main" id="{D4C6E21C-3C63-4CA9-92DE-4FAA94C8E951}"/>
              </a:ext>
            </a:extLst>
          </p:cNvPr>
          <p:cNvSpPr txBox="1">
            <a:spLocks/>
          </p:cNvSpPr>
          <p:nvPr/>
        </p:nvSpPr>
        <p:spPr>
          <a:xfrm>
            <a:off x="0" y="1"/>
            <a:ext cx="6948264" cy="980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de-DE" sz="2400" dirty="0"/>
              <a:t>Erwerb der vollen Fachhochschulreife (FAQ)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5C6D207-1535-4DE7-8033-E31CC0FA28E4}"/>
              </a:ext>
            </a:extLst>
          </p:cNvPr>
          <p:cNvSpPr txBox="1"/>
          <p:nvPr/>
        </p:nvSpPr>
        <p:spPr>
          <a:xfrm>
            <a:off x="395536" y="1628800"/>
            <a:ext cx="842493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latin typeface="Arial" panose="020B0604020202020204" pitchFamily="34" charset="0"/>
                <a:cs typeface="Arial" panose="020B0604020202020204" pitchFamily="34" charset="0"/>
              </a:rPr>
              <a:t>Die Inhalte des Praktikums richten sich nach der </a:t>
            </a:r>
            <a:r>
              <a:rPr lang="de-DE" sz="1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Praktikum-Ausbildungsordnung</a:t>
            </a:r>
            <a:r>
              <a:rPr lang="de-DE" sz="140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und dort insb</a:t>
            </a: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nach den Ziffern 2 bis 4 unter I sowie der Anlage 1.</a:t>
            </a:r>
          </a:p>
          <a:p>
            <a:endParaRPr lang="de-DE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Sie müssen die Anlagen für die Bescheinigung über das Praktikum oder den Musterpraktikums-vertrag unserer Seite oder aus der vorgenannten Vorschrift </a:t>
            </a:r>
            <a:r>
              <a:rPr lang="de-DE" sz="1400" u="sng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nicht</a:t>
            </a: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nutzen; es handelt sich lediglich um Muster.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Beim einjährigen gelenkten Praktikum muss der Bezirksregierung Detmold von Ihrer Seite vorab kein Praktikumsvertrag vorgelegt werden.</a:t>
            </a:r>
          </a:p>
          <a:p>
            <a:endParaRPr lang="de-DE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einjährige gelenkte Praktikums dürfen Betriebe durchführen, die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die zur Ausbildung in den entsprechenden Berufen berechtigt sind,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Einrichtungen oder Behörden, die die Berechtigung haben, in einem entsprechenden anerkannten Beruf auszubilden,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de-DE" sz="1400" dirty="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durch die Bezirksregierung Detmold als Betrieb für dieses Praktikum zugelassen wurde (sofern keine der vorgenannten Berechtigungen vorlagen). Wenden Sie sich bitte in diesem Einzelfall direkt an uns.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solidFill>
                <a:srgbClr val="3333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1C712AA9-1F3A-4B6A-9422-BFA499F72C6E}"/>
              </a:ext>
            </a:extLst>
          </p:cNvPr>
          <p:cNvSpPr/>
          <p:nvPr/>
        </p:nvSpPr>
        <p:spPr>
          <a:xfrm>
            <a:off x="467544" y="836712"/>
            <a:ext cx="7560840" cy="576064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200" dirty="0">
                <a:latin typeface="Arial" panose="020B0604020202020204" pitchFamily="34" charset="0"/>
                <a:cs typeface="Arial" panose="020B0604020202020204" pitchFamily="34" charset="0"/>
              </a:rPr>
              <a:t>Ich bin ein (Ausbildungs-)Betrieb und habe Fragen</a:t>
            </a:r>
          </a:p>
        </p:txBody>
      </p:sp>
    </p:spTree>
    <p:extLst>
      <p:ext uri="{BB962C8B-B14F-4D97-AF65-F5344CB8AC3E}">
        <p14:creationId xmlns:p14="http://schemas.microsoft.com/office/powerpoint/2010/main" val="3923689977"/>
      </p:ext>
    </p:extLst>
  </p:cSld>
  <p:clrMapOvr>
    <a:masterClrMapping/>
  </p:clrMapOvr>
</p:sld>
</file>

<file path=ppt/theme/theme1.xml><?xml version="1.0" encoding="utf-8"?>
<a:theme xmlns:a="http://schemas.openxmlformats.org/drawingml/2006/main" name="BezReg2014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5VorlageBezRegPP.pptx" id="{9AC643E5-BEFD-48EA-A11A-D0B9E3F7D547}" vid="{BAFCA524-F8DE-4CE5-A5B2-AE1D3A1C923B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atum-Protokoll xmlns="bbfac982-c9cf-4178-85c5-aab50ffa91a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6EC12F1177B49447ACFBD4EA38E45D98" ma:contentTypeVersion="1" ma:contentTypeDescription="Ein neues Dokument erstellen." ma:contentTypeScope="" ma:versionID="714ce2831c3a6621424693d0f54a5e10">
  <xsd:schema xmlns:xsd="http://www.w3.org/2001/XMLSchema" xmlns:xs="http://www.w3.org/2001/XMLSchema" xmlns:p="http://schemas.microsoft.com/office/2006/metadata/properties" xmlns:ns2="bbfac982-c9cf-4178-85c5-aab50ffa91a3" targetNamespace="http://schemas.microsoft.com/office/2006/metadata/properties" ma:root="true" ma:fieldsID="aa66159cdcf806fd12d2b0bea3e7bcc9" ns2:_="">
    <xsd:import namespace="bbfac982-c9cf-4178-85c5-aab50ffa91a3"/>
    <xsd:element name="properties">
      <xsd:complexType>
        <xsd:sequence>
          <xsd:element name="documentManagement">
            <xsd:complexType>
              <xsd:all>
                <xsd:element ref="ns2:Datum-Protoko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fac982-c9cf-4178-85c5-aab50ffa91a3" elementFormDefault="qualified">
    <xsd:import namespace="http://schemas.microsoft.com/office/2006/documentManagement/types"/>
    <xsd:import namespace="http://schemas.microsoft.com/office/infopath/2007/PartnerControls"/>
    <xsd:element name="Datum-Protokoll" ma:index="8" nillable="true" ma:displayName="Datum-Protokoll" ma:format="DateOnly" ma:internalName="Datum_x002d_Protokoll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A6A1B31-BDAD-4694-81F4-4404CC12F30B}">
  <ds:schemaRefs>
    <ds:schemaRef ds:uri="http://schemas.microsoft.com/office/2006/metadata/properties"/>
    <ds:schemaRef ds:uri="http://schemas.microsoft.com/office/infopath/2007/PartnerControls"/>
    <ds:schemaRef ds:uri="bbfac982-c9cf-4178-85c5-aab50ffa91a3"/>
  </ds:schemaRefs>
</ds:datastoreItem>
</file>

<file path=customXml/itemProps2.xml><?xml version="1.0" encoding="utf-8"?>
<ds:datastoreItem xmlns:ds="http://schemas.openxmlformats.org/officeDocument/2006/customXml" ds:itemID="{045B2701-06A5-4C06-A2E5-DFB4DCF5AC7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bfac982-c9cf-4178-85c5-aab50ffa91a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2AD73B8-93C5-4348-A23B-E0BE93B5FDA8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2025bezregdesignvorlage</Template>
  <TotalTime>0</TotalTime>
  <Words>157</Words>
  <Application>Microsoft Office PowerPoint</Application>
  <PresentationFormat>Bildschirmpräsentation (4:3)</PresentationFormat>
  <Paragraphs>14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5" baseType="lpstr">
      <vt:lpstr>Arial</vt:lpstr>
      <vt:lpstr>Calibri</vt:lpstr>
      <vt:lpstr>Wingdings</vt:lpstr>
      <vt:lpstr>BezReg2014</vt:lpstr>
      <vt:lpstr>PowerPoint-Präsentation</vt:lpstr>
    </vt:vector>
  </TitlesOfParts>
  <Company>Bezirksregierung Detmold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Erwerb der vollen Fachhochschulreife (FAQ)</dc:title>
  <dc:creator>Birking, Marcel</dc:creator>
  <cp:lastModifiedBy>Drewes, Angela</cp:lastModifiedBy>
  <cp:revision>37</cp:revision>
  <dcterms:created xsi:type="dcterms:W3CDTF">2025-10-16T07:53:00Z</dcterms:created>
  <dcterms:modified xsi:type="dcterms:W3CDTF">2026-01-22T10:11:27Z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0x0101006EC12F1177B49447ACFBD4EA38E45D98</vt:lpwstr>
  </property>
</Properties>
</file>