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sldIdLst>
    <p:sldId id="260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9" d="100"/>
          <a:sy n="129" d="100"/>
        </p:scale>
        <p:origin x="96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F929D8-6D10-43A6-A8F5-36787E66D91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3FDCD03-F671-4959-B8F5-9911C62DB442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2000" dirty="0">
              <a:latin typeface="Arial" panose="020B0604020202020204" pitchFamily="34" charset="0"/>
              <a:cs typeface="Arial" panose="020B0604020202020204" pitchFamily="34" charset="0"/>
            </a:rPr>
            <a:t>Einjähriges gelenktes Praktikum</a:t>
          </a:r>
          <a:r>
            <a:rPr lang="de-DE" sz="2000" baseline="30000" dirty="0">
              <a:latin typeface="Arial" panose="020B0604020202020204" pitchFamily="34" charset="0"/>
              <a:cs typeface="Arial" panose="020B0604020202020204" pitchFamily="34" charset="0"/>
            </a:rPr>
            <a:t>3)</a:t>
          </a:r>
        </a:p>
      </dgm:t>
    </dgm:pt>
    <dgm:pt modelId="{92B2E49E-3336-4411-B9CE-C791642BD4B0}" type="parTrans" cxnId="{9FD23F75-654C-4078-9F40-C9418142A631}">
      <dgm:prSet/>
      <dgm:spPr/>
      <dgm:t>
        <a:bodyPr/>
        <a:lstStyle/>
        <a:p>
          <a:endParaRPr lang="de-DE"/>
        </a:p>
      </dgm:t>
    </dgm:pt>
    <dgm:pt modelId="{CA5C11D4-A1A1-4772-A498-D42F401F38A6}" type="sibTrans" cxnId="{9FD23F75-654C-4078-9F40-C9418142A631}">
      <dgm:prSet/>
      <dgm:spPr/>
      <dgm:t>
        <a:bodyPr/>
        <a:lstStyle/>
        <a:p>
          <a:endParaRPr lang="de-DE"/>
        </a:p>
      </dgm:t>
    </dgm:pt>
    <dgm:pt modelId="{B15BE1E8-607B-4A54-9D7A-722AF40E0D2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b="0" dirty="0">
              <a:latin typeface="Arial" panose="020B0604020202020204" pitchFamily="34" charset="0"/>
              <a:cs typeface="Arial" panose="020B0604020202020204" pitchFamily="34" charset="0"/>
            </a:rPr>
            <a:t>Abgeschlossene, </a:t>
          </a:r>
          <a:r>
            <a:rPr lang="de-DE" sz="1800" b="0" i="0" dirty="0">
              <a:latin typeface="Arial" panose="020B0604020202020204" pitchFamily="34" charset="0"/>
              <a:cs typeface="Arial" panose="020B0604020202020204" pitchFamily="34" charset="0"/>
            </a:rPr>
            <a:t>mindestens zweijährige</a:t>
          </a:r>
          <a:r>
            <a:rPr lang="de-DE" sz="1800" b="0" dirty="0">
              <a:latin typeface="Arial" panose="020B0604020202020204" pitchFamily="34" charset="0"/>
              <a:cs typeface="Arial" panose="020B0604020202020204" pitchFamily="34" charset="0"/>
            </a:rPr>
            <a:t> Berufsausbildung</a:t>
          </a:r>
        </a:p>
      </dgm:t>
    </dgm:pt>
    <dgm:pt modelId="{3743743B-B106-4952-8FFA-4A1B00C47F66}" type="parTrans" cxnId="{5F202B48-DF2B-45A4-BDFD-2AFF84DE63C9}">
      <dgm:prSet/>
      <dgm:spPr/>
      <dgm:t>
        <a:bodyPr/>
        <a:lstStyle/>
        <a:p>
          <a:endParaRPr lang="de-DE"/>
        </a:p>
      </dgm:t>
    </dgm:pt>
    <dgm:pt modelId="{0BEB84E2-7DA1-4B4D-9940-D4DAD83703F7}" type="sibTrans" cxnId="{5F202B48-DF2B-45A4-BDFD-2AFF84DE63C9}">
      <dgm:prSet/>
      <dgm:spPr/>
      <dgm:t>
        <a:bodyPr/>
        <a:lstStyle/>
        <a:p>
          <a:endParaRPr lang="de-DE"/>
        </a:p>
      </dgm:t>
    </dgm:pt>
    <dgm:pt modelId="{209F9E57-CE31-4006-B607-38CA8A0E0FA5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2000" dirty="0">
              <a:latin typeface="Arial" panose="020B0604020202020204" pitchFamily="34" charset="0"/>
              <a:cs typeface="Arial" panose="020B0604020202020204" pitchFamily="34" charset="0"/>
            </a:rPr>
            <a:t>2 Jahre berufliche Tätigkeit</a:t>
          </a:r>
        </a:p>
      </dgm:t>
    </dgm:pt>
    <dgm:pt modelId="{E810F92C-39E2-4E1D-9C68-7C091BB80C37}" type="parTrans" cxnId="{7C2F183A-20D3-4605-A5A5-49B7122AB5A8}">
      <dgm:prSet/>
      <dgm:spPr/>
      <dgm:t>
        <a:bodyPr/>
        <a:lstStyle/>
        <a:p>
          <a:endParaRPr lang="de-DE"/>
        </a:p>
      </dgm:t>
    </dgm:pt>
    <dgm:pt modelId="{EC9EA596-1292-41C9-A671-6CFB1AD5922E}" type="sibTrans" cxnId="{7C2F183A-20D3-4605-A5A5-49B7122AB5A8}">
      <dgm:prSet/>
      <dgm:spPr/>
      <dgm:t>
        <a:bodyPr/>
        <a:lstStyle/>
        <a:p>
          <a:endParaRPr lang="de-DE"/>
        </a:p>
      </dgm:t>
    </dgm:pt>
    <dgm:pt modelId="{3E9CA428-0AD2-46B0-B201-2B44EE82E97D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Ausbildung gem. BBiG oder HwO</a:t>
          </a:r>
        </a:p>
      </dgm:t>
    </dgm:pt>
    <dgm:pt modelId="{6EC810F0-5D4A-4509-B55C-1A65955460B7}" type="parTrans" cxnId="{DEBEC515-D482-403D-B507-6C8C1C7AFD3C}">
      <dgm:prSet/>
      <dgm:spPr/>
      <dgm:t>
        <a:bodyPr/>
        <a:lstStyle/>
        <a:p>
          <a:endParaRPr lang="de-DE"/>
        </a:p>
      </dgm:t>
    </dgm:pt>
    <dgm:pt modelId="{C1A86C8D-70EC-4E88-BD58-C2089757BFC9}" type="sibTrans" cxnId="{DEBEC515-D482-403D-B507-6C8C1C7AFD3C}">
      <dgm:prSet/>
      <dgm:spPr/>
      <dgm:t>
        <a:bodyPr/>
        <a:lstStyle/>
        <a:p>
          <a:endParaRPr lang="de-DE"/>
        </a:p>
      </dgm:t>
    </dgm:pt>
    <dgm:pt modelId="{778E1529-3053-4EFE-9AA2-11D3DFD1D33B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Abgeschlossene Ausbildung im </a:t>
          </a:r>
          <a:r>
            <a:rPr lang="de-DE" sz="1200" dirty="0" err="1">
              <a:latin typeface="Arial" panose="020B0604020202020204" pitchFamily="34" charset="0"/>
              <a:cs typeface="Arial" panose="020B0604020202020204" pitchFamily="34" charset="0"/>
            </a:rPr>
            <a:t>öff</a:t>
          </a:r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. Dienst </a:t>
          </a:r>
        </a:p>
      </dgm:t>
    </dgm:pt>
    <dgm:pt modelId="{2ABD5340-B81D-46C2-B558-FA7233D40C6A}" type="parTrans" cxnId="{FFF20EED-E2FE-498B-91E6-E9D3925270A5}">
      <dgm:prSet/>
      <dgm:spPr/>
      <dgm:t>
        <a:bodyPr/>
        <a:lstStyle/>
        <a:p>
          <a:endParaRPr lang="de-DE"/>
        </a:p>
      </dgm:t>
    </dgm:pt>
    <dgm:pt modelId="{67ECD177-76BB-4F0C-92B2-268977B533BC}" type="sibTrans" cxnId="{FFF20EED-E2FE-498B-91E6-E9D3925270A5}">
      <dgm:prSet/>
      <dgm:spPr/>
      <dgm:t>
        <a:bodyPr/>
        <a:lstStyle/>
        <a:p>
          <a:endParaRPr lang="de-DE"/>
        </a:p>
      </dgm:t>
    </dgm:pt>
    <dgm:pt modelId="{7A3B5761-25CB-40B6-94F4-89D077B3E80D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 err="1">
              <a:latin typeface="Arial" panose="020B0604020202020204" pitchFamily="34" charset="0"/>
              <a:cs typeface="Arial" panose="020B0604020202020204" pitchFamily="34" charset="0"/>
            </a:rPr>
            <a:t>Bw</a:t>
          </a:r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: mind. 4 Jahre Dienstzeit, ATN-Stufe 7, mind. DG Unteroffizier</a:t>
          </a:r>
        </a:p>
      </dgm:t>
    </dgm:pt>
    <dgm:pt modelId="{8FCA7D06-AFB7-4136-9878-6D8CB7AE3E55}" type="parTrans" cxnId="{0EDF6557-3802-43E0-AEE7-495B403475A0}">
      <dgm:prSet/>
      <dgm:spPr/>
      <dgm:t>
        <a:bodyPr/>
        <a:lstStyle/>
        <a:p>
          <a:endParaRPr lang="de-DE"/>
        </a:p>
      </dgm:t>
    </dgm:pt>
    <dgm:pt modelId="{25336595-2930-4382-9A0E-5360CB64665E}" type="sibTrans" cxnId="{0EDF6557-3802-43E0-AEE7-495B403475A0}">
      <dgm:prSet/>
      <dgm:spPr/>
      <dgm:t>
        <a:bodyPr/>
        <a:lstStyle/>
        <a:p>
          <a:endParaRPr lang="de-DE"/>
        </a:p>
      </dgm:t>
    </dgm:pt>
    <dgm:pt modelId="{14796571-5CB4-4B5E-820C-963ABE09DD10}">
      <dgm:prSet phldrT="[Text]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r>
            <a:rPr lang="de-DE" b="1" u="sng" dirty="0">
              <a:latin typeface="Arial" panose="020B0604020202020204" pitchFamily="34" charset="0"/>
              <a:cs typeface="Arial" panose="020B0604020202020204" pitchFamily="34" charset="0"/>
            </a:rPr>
            <a:t>oder </a:t>
          </a:r>
          <a:endParaRPr lang="de-DE" dirty="0"/>
        </a:p>
      </dgm:t>
    </dgm:pt>
    <dgm:pt modelId="{22E5ED24-3C83-49E9-BD3C-FC74FD8C55E8}" type="parTrans" cxnId="{6BAF9839-82E8-4876-B666-3ACFF29AD13B}">
      <dgm:prSet/>
      <dgm:spPr/>
      <dgm:t>
        <a:bodyPr/>
        <a:lstStyle/>
        <a:p>
          <a:endParaRPr lang="de-DE"/>
        </a:p>
      </dgm:t>
    </dgm:pt>
    <dgm:pt modelId="{C4768660-C2B0-4DB2-B292-2C18BA3CCD3B}" type="sibTrans" cxnId="{6BAF9839-82E8-4876-B666-3ACFF29AD13B}">
      <dgm:prSet/>
      <dgm:spPr/>
      <dgm:t>
        <a:bodyPr/>
        <a:lstStyle/>
        <a:p>
          <a:endParaRPr lang="de-DE"/>
        </a:p>
      </dgm:t>
    </dgm:pt>
    <dgm:pt modelId="{90E2EF66-1B9E-4BA6-96AC-53C897CE32E8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Keine Alternativmöglichkeiten</a:t>
          </a:r>
        </a:p>
      </dgm:t>
    </dgm:pt>
    <dgm:pt modelId="{012B9E31-BD69-44BA-A37A-966B751F13C9}" type="parTrans" cxnId="{89E95BC5-3E82-4ACB-B9D5-9B91096EB3A5}">
      <dgm:prSet/>
      <dgm:spPr/>
      <dgm:t>
        <a:bodyPr/>
        <a:lstStyle/>
        <a:p>
          <a:endParaRPr lang="de-DE"/>
        </a:p>
      </dgm:t>
    </dgm:pt>
    <dgm:pt modelId="{C9C356A6-C9E9-4D9D-8BD7-D9ECA6E62522}" type="sibTrans" cxnId="{89E95BC5-3E82-4ACB-B9D5-9B91096EB3A5}">
      <dgm:prSet/>
      <dgm:spPr/>
      <dgm:t>
        <a:bodyPr/>
        <a:lstStyle/>
        <a:p>
          <a:endParaRPr lang="de-DE"/>
        </a:p>
      </dgm:t>
    </dgm:pt>
    <dgm:pt modelId="{61453D2F-1195-44E2-BA03-708D2DD6B9EA}">
      <dgm:prSet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de-DE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60C262-A19E-49A5-9B34-45761A0E9DC6}" type="parTrans" cxnId="{A531BBB3-9A50-4391-AD96-0A2F2143028B}">
      <dgm:prSet/>
      <dgm:spPr/>
      <dgm:t>
        <a:bodyPr/>
        <a:lstStyle/>
        <a:p>
          <a:endParaRPr lang="de-DE"/>
        </a:p>
      </dgm:t>
    </dgm:pt>
    <dgm:pt modelId="{4BF1734B-F5B6-4C06-BCE2-58589DC439A6}" type="sibTrans" cxnId="{A531BBB3-9A50-4391-AD96-0A2F2143028B}">
      <dgm:prSet/>
      <dgm:spPr/>
      <dgm:t>
        <a:bodyPr/>
        <a:lstStyle/>
        <a:p>
          <a:endParaRPr lang="de-DE"/>
        </a:p>
      </dgm:t>
    </dgm:pt>
    <dgm:pt modelId="{D3DE7CA9-4F6E-4461-AD99-C2396EC35DAF}">
      <dgm:prSet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>
              <a:latin typeface="Arial" panose="020B0604020202020204" pitchFamily="34" charset="0"/>
              <a:cs typeface="Arial" panose="020B0604020202020204" pitchFamily="34" charset="0"/>
            </a:rPr>
            <a:t>Einjährige kontinuierliche Teilnahme an einer Berufsausbildung </a:t>
          </a:r>
          <a:endParaRPr lang="de-D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85D59C-D13D-490A-A3A5-2E0998899A56}" type="parTrans" cxnId="{2D2F4C6F-7F46-4CD2-B33C-6A8DF4C25857}">
      <dgm:prSet/>
      <dgm:spPr/>
      <dgm:t>
        <a:bodyPr/>
        <a:lstStyle/>
        <a:p>
          <a:endParaRPr lang="de-DE"/>
        </a:p>
      </dgm:t>
    </dgm:pt>
    <dgm:pt modelId="{50762270-6E7F-4BE0-81A6-9E366B41C746}" type="sibTrans" cxnId="{2D2F4C6F-7F46-4CD2-B33C-6A8DF4C25857}">
      <dgm:prSet/>
      <dgm:spPr/>
      <dgm:t>
        <a:bodyPr/>
        <a:lstStyle/>
        <a:p>
          <a:endParaRPr lang="de-DE"/>
        </a:p>
      </dgm:t>
    </dgm:pt>
    <dgm:pt modelId="{113D9D0F-79DA-4E31-B4F6-9EDE02CD84EC}">
      <dgm:prSet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dirty="0">
              <a:latin typeface="Arial" panose="020B0604020202020204" pitchFamily="34" charset="0"/>
              <a:cs typeface="Arial" panose="020B0604020202020204" pitchFamily="34" charset="0"/>
            </a:rPr>
            <a:t>Freiwilligendienst (z.B. FSJ, FÖJ, BFD, Wehrdienst, Zivildienst) </a:t>
          </a:r>
        </a:p>
      </dgm:t>
    </dgm:pt>
    <dgm:pt modelId="{52BD10DF-9306-485A-8782-88902549A76F}" type="parTrans" cxnId="{A04F3FE2-AB5F-4006-AC7F-5598E9FEE7BE}">
      <dgm:prSet/>
      <dgm:spPr/>
      <dgm:t>
        <a:bodyPr/>
        <a:lstStyle/>
        <a:p>
          <a:endParaRPr lang="de-DE"/>
        </a:p>
      </dgm:t>
    </dgm:pt>
    <dgm:pt modelId="{FF02C79F-D8BC-4AA8-9B81-9FE5EDCD324A}" type="sibTrans" cxnId="{A04F3FE2-AB5F-4006-AC7F-5598E9FEE7BE}">
      <dgm:prSet/>
      <dgm:spPr/>
      <dgm:t>
        <a:bodyPr/>
        <a:lstStyle/>
        <a:p>
          <a:endParaRPr lang="de-DE"/>
        </a:p>
      </dgm:t>
    </dgm:pt>
    <dgm:pt modelId="{C6EAC478-6D02-4E22-A45F-1A1B98391E8D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endParaRPr lang="de-DE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B6FB82-054A-4F1E-9BEB-E4DA09D07CDB}" type="parTrans" cxnId="{895B8F22-FD9B-4D3A-AF42-AD37F300554C}">
      <dgm:prSet/>
      <dgm:spPr/>
      <dgm:t>
        <a:bodyPr/>
        <a:lstStyle/>
        <a:p>
          <a:endParaRPr lang="de-DE"/>
        </a:p>
      </dgm:t>
    </dgm:pt>
    <dgm:pt modelId="{0009DE7B-2D95-4FC4-A3FB-4B7D26226F9A}" type="sibTrans" cxnId="{895B8F22-FD9B-4D3A-AF42-AD37F300554C}">
      <dgm:prSet/>
      <dgm:spPr/>
      <dgm:t>
        <a:bodyPr/>
        <a:lstStyle/>
        <a:p>
          <a:endParaRPr lang="de-DE"/>
        </a:p>
      </dgm:t>
    </dgm:pt>
    <dgm:pt modelId="{8C41000D-1FBC-4EF9-93D8-CBC7C99019F3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endParaRPr lang="de-DE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C66CB-797E-4A41-B7DB-F307363B48A0}" type="parTrans" cxnId="{89C82257-8774-4017-9E12-90EF7FCB806F}">
      <dgm:prSet/>
      <dgm:spPr/>
      <dgm:t>
        <a:bodyPr/>
        <a:lstStyle/>
        <a:p>
          <a:endParaRPr lang="de-DE"/>
        </a:p>
      </dgm:t>
    </dgm:pt>
    <dgm:pt modelId="{E639F921-B235-4246-86BF-59DFD2D8A933}" type="sibTrans" cxnId="{89C82257-8774-4017-9E12-90EF7FCB806F}">
      <dgm:prSet/>
      <dgm:spPr/>
      <dgm:t>
        <a:bodyPr/>
        <a:lstStyle/>
        <a:p>
          <a:endParaRPr lang="de-DE"/>
        </a:p>
      </dgm:t>
    </dgm:pt>
    <dgm:pt modelId="{78178B2C-BF06-4630-A3FD-C27B102E49F2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endParaRPr lang="de-DE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617402-7654-455A-8751-01D2A47377CF}" type="parTrans" cxnId="{AEA666B6-D83A-402E-B69D-9E91D9AA6075}">
      <dgm:prSet/>
      <dgm:spPr/>
      <dgm:t>
        <a:bodyPr/>
        <a:lstStyle/>
        <a:p>
          <a:endParaRPr lang="de-DE"/>
        </a:p>
      </dgm:t>
    </dgm:pt>
    <dgm:pt modelId="{0D4F34B6-9547-473E-932F-14D903DCC1D5}" type="sibTrans" cxnId="{AEA666B6-D83A-402E-B69D-9E91D9AA6075}">
      <dgm:prSet/>
      <dgm:spPr/>
      <dgm:t>
        <a:bodyPr/>
        <a:lstStyle/>
        <a:p>
          <a:endParaRPr lang="de-DE"/>
        </a:p>
      </dgm:t>
    </dgm:pt>
    <dgm:pt modelId="{5C1B92A6-4FF9-46EE-98A7-D8B1A1ED9507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pPr>
            <a:buNone/>
          </a:pPr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Nachweis mittels: </a:t>
          </a:r>
        </a:p>
      </dgm:t>
    </dgm:pt>
    <dgm:pt modelId="{F738F5EE-64F9-460C-9088-1BFDF77AE3AF}" type="parTrans" cxnId="{B58103C0-CF4F-46A5-A86A-830BE0E793A0}">
      <dgm:prSet/>
      <dgm:spPr/>
      <dgm:t>
        <a:bodyPr/>
        <a:lstStyle/>
        <a:p>
          <a:endParaRPr lang="de-DE"/>
        </a:p>
      </dgm:t>
    </dgm:pt>
    <dgm:pt modelId="{51906884-872B-4EEB-AB89-170BE21195F6}" type="sibTrans" cxnId="{B58103C0-CF4F-46A5-A86A-830BE0E793A0}">
      <dgm:prSet/>
      <dgm:spPr/>
      <dgm:t>
        <a:bodyPr/>
        <a:lstStyle/>
        <a:p>
          <a:endParaRPr lang="de-DE"/>
        </a:p>
      </dgm:t>
    </dgm:pt>
    <dgm:pt modelId="{B42FE82C-CE3A-4625-89A9-5EE73730C41C}" type="pres">
      <dgm:prSet presAssocID="{0DF929D8-6D10-43A6-A8F5-36787E66D91D}" presName="Name0" presStyleCnt="0">
        <dgm:presLayoutVars>
          <dgm:dir/>
          <dgm:animLvl val="lvl"/>
          <dgm:resizeHandles/>
        </dgm:presLayoutVars>
      </dgm:prSet>
      <dgm:spPr/>
    </dgm:pt>
    <dgm:pt modelId="{92857643-EB78-412C-AF7D-3AE49A38BB61}" type="pres">
      <dgm:prSet presAssocID="{E3FDCD03-F671-4959-B8F5-9911C62DB442}" presName="linNode" presStyleCnt="0"/>
      <dgm:spPr/>
    </dgm:pt>
    <dgm:pt modelId="{7D348DE4-E3EC-4B1F-923B-06192C9ED87D}" type="pres">
      <dgm:prSet presAssocID="{E3FDCD03-F671-4959-B8F5-9911C62DB442}" presName="parentShp" presStyleLbl="node1" presStyleIdx="0" presStyleCnt="3">
        <dgm:presLayoutVars>
          <dgm:bulletEnabled val="1"/>
        </dgm:presLayoutVars>
      </dgm:prSet>
      <dgm:spPr/>
    </dgm:pt>
    <dgm:pt modelId="{5E2AE5F7-F7B8-49C8-BDB8-D3D541CF4916}" type="pres">
      <dgm:prSet presAssocID="{E3FDCD03-F671-4959-B8F5-9911C62DB442}" presName="childShp" presStyleLbl="bgAccFollowNode1" presStyleIdx="0" presStyleCnt="3">
        <dgm:presLayoutVars>
          <dgm:bulletEnabled val="1"/>
        </dgm:presLayoutVars>
      </dgm:prSet>
      <dgm:spPr/>
    </dgm:pt>
    <dgm:pt modelId="{F8AA57A7-E301-4846-84CD-4F8C5E783E28}" type="pres">
      <dgm:prSet presAssocID="{CA5C11D4-A1A1-4772-A498-D42F401F38A6}" presName="spacing" presStyleCnt="0"/>
      <dgm:spPr/>
    </dgm:pt>
    <dgm:pt modelId="{4E83F389-7320-4159-A0B0-D5EA122015F9}" type="pres">
      <dgm:prSet presAssocID="{B15BE1E8-607B-4A54-9D7A-722AF40E0D2C}" presName="linNode" presStyleCnt="0"/>
      <dgm:spPr/>
    </dgm:pt>
    <dgm:pt modelId="{8D23AA8C-C95C-4665-B290-80853D80AF80}" type="pres">
      <dgm:prSet presAssocID="{B15BE1E8-607B-4A54-9D7A-722AF40E0D2C}" presName="parentShp" presStyleLbl="node1" presStyleIdx="1" presStyleCnt="3">
        <dgm:presLayoutVars>
          <dgm:bulletEnabled val="1"/>
        </dgm:presLayoutVars>
      </dgm:prSet>
      <dgm:spPr/>
    </dgm:pt>
    <dgm:pt modelId="{DF8766C3-F82F-46E3-93DF-A17D802D0110}" type="pres">
      <dgm:prSet presAssocID="{B15BE1E8-607B-4A54-9D7A-722AF40E0D2C}" presName="childShp" presStyleLbl="bgAccFollow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7836ED70-947C-4D5A-895F-B2B61E9B05E0}" type="pres">
      <dgm:prSet presAssocID="{0BEB84E2-7DA1-4B4D-9940-D4DAD83703F7}" presName="spacing" presStyleCnt="0"/>
      <dgm:spPr/>
    </dgm:pt>
    <dgm:pt modelId="{6028CC85-8251-4C70-BFF3-228A09CC2CAF}" type="pres">
      <dgm:prSet presAssocID="{209F9E57-CE31-4006-B607-38CA8A0E0FA5}" presName="linNode" presStyleCnt="0"/>
      <dgm:spPr/>
    </dgm:pt>
    <dgm:pt modelId="{4500080D-505A-4CB5-BD67-F4963FECB1C4}" type="pres">
      <dgm:prSet presAssocID="{209F9E57-CE31-4006-B607-38CA8A0E0FA5}" presName="parentShp" presStyleLbl="node1" presStyleIdx="2" presStyleCnt="3">
        <dgm:presLayoutVars>
          <dgm:bulletEnabled val="1"/>
        </dgm:presLayoutVars>
      </dgm:prSet>
      <dgm:spPr/>
    </dgm:pt>
    <dgm:pt modelId="{600FA4F4-ED8F-4CF0-9232-68C440A789AB}" type="pres">
      <dgm:prSet presAssocID="{209F9E57-CE31-4006-B607-38CA8A0E0FA5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B133050C-0C5C-401B-9BA4-72FBD01CA1FB}" type="presOf" srcId="{61453D2F-1195-44E2-BA03-708D2DD6B9EA}" destId="{5E2AE5F7-F7B8-49C8-BDB8-D3D541CF4916}" srcOrd="0" destOrd="1" presId="urn:microsoft.com/office/officeart/2005/8/layout/vList6"/>
    <dgm:cxn modelId="{2655D811-9E08-414E-8C63-4DA77F9DCBE4}" type="presOf" srcId="{B15BE1E8-607B-4A54-9D7A-722AF40E0D2C}" destId="{8D23AA8C-C95C-4665-B290-80853D80AF80}" srcOrd="0" destOrd="0" presId="urn:microsoft.com/office/officeart/2005/8/layout/vList6"/>
    <dgm:cxn modelId="{DEBEC515-D482-403D-B507-6C8C1C7AFD3C}" srcId="{B15BE1E8-607B-4A54-9D7A-722AF40E0D2C}" destId="{3E9CA428-0AD2-46B0-B201-2B44EE82E97D}" srcOrd="2" destOrd="0" parTransId="{6EC810F0-5D4A-4509-B55C-1A65955460B7}" sibTransId="{C1A86C8D-70EC-4E88-BD58-C2089757BFC9}"/>
    <dgm:cxn modelId="{24725C21-2689-415D-B291-4CC27378D6FB}" type="presOf" srcId="{209F9E57-CE31-4006-B607-38CA8A0E0FA5}" destId="{4500080D-505A-4CB5-BD67-F4963FECB1C4}" srcOrd="0" destOrd="0" presId="urn:microsoft.com/office/officeart/2005/8/layout/vList6"/>
    <dgm:cxn modelId="{895B8F22-FD9B-4D3A-AF42-AD37F300554C}" srcId="{209F9E57-CE31-4006-B607-38CA8A0E0FA5}" destId="{C6EAC478-6D02-4E22-A45F-1A1B98391E8D}" srcOrd="0" destOrd="0" parTransId="{78B6FB82-054A-4F1E-9BEB-E4DA09D07CDB}" sibTransId="{0009DE7B-2D95-4FC4-A3FB-4B7D26226F9A}"/>
    <dgm:cxn modelId="{AD6AB122-9788-4FF5-AE28-CE073859A9A0}" type="presOf" srcId="{C6EAC478-6D02-4E22-A45F-1A1B98391E8D}" destId="{600FA4F4-ED8F-4CF0-9232-68C440A789AB}" srcOrd="0" destOrd="0" presId="urn:microsoft.com/office/officeart/2005/8/layout/vList6"/>
    <dgm:cxn modelId="{EA2D6B2B-A1A0-4947-AF17-F3B6014E718C}" type="presOf" srcId="{8C41000D-1FBC-4EF9-93D8-CBC7C99019F3}" destId="{600FA4F4-ED8F-4CF0-9232-68C440A789AB}" srcOrd="0" destOrd="1" presId="urn:microsoft.com/office/officeart/2005/8/layout/vList6"/>
    <dgm:cxn modelId="{FCFBB935-6F63-4409-8950-3D902F829537}" type="presOf" srcId="{113D9D0F-79DA-4E31-B4F6-9EDE02CD84EC}" destId="{5E2AE5F7-F7B8-49C8-BDB8-D3D541CF4916}" srcOrd="0" destOrd="3" presId="urn:microsoft.com/office/officeart/2005/8/layout/vList6"/>
    <dgm:cxn modelId="{6BAF9839-82E8-4876-B666-3ACFF29AD13B}" srcId="{E3FDCD03-F671-4959-B8F5-9911C62DB442}" destId="{14796571-5CB4-4B5E-820C-963ABE09DD10}" srcOrd="0" destOrd="0" parTransId="{22E5ED24-3C83-49E9-BD3C-FC74FD8C55E8}" sibTransId="{C4768660-C2B0-4DB2-B292-2C18BA3CCD3B}"/>
    <dgm:cxn modelId="{7C2F183A-20D3-4605-A5A5-49B7122AB5A8}" srcId="{0DF929D8-6D10-43A6-A8F5-36787E66D91D}" destId="{209F9E57-CE31-4006-B607-38CA8A0E0FA5}" srcOrd="2" destOrd="0" parTransId="{E810F92C-39E2-4E1D-9C68-7C091BB80C37}" sibTransId="{EC9EA596-1292-41C9-A671-6CFB1AD5922E}"/>
    <dgm:cxn modelId="{6A054E5D-4FED-4EDB-90B3-013887E1C66D}" type="presOf" srcId="{3E9CA428-0AD2-46B0-B201-2B44EE82E97D}" destId="{DF8766C3-F82F-46E3-93DF-A17D802D0110}" srcOrd="0" destOrd="2" presId="urn:microsoft.com/office/officeart/2005/8/layout/vList6"/>
    <dgm:cxn modelId="{94426F5F-E5A5-48C9-85D2-5155A964D371}" type="presOf" srcId="{E3FDCD03-F671-4959-B8F5-9911C62DB442}" destId="{7D348DE4-E3EC-4B1F-923B-06192C9ED87D}" srcOrd="0" destOrd="0" presId="urn:microsoft.com/office/officeart/2005/8/layout/vList6"/>
    <dgm:cxn modelId="{F87A1A64-A0BB-4E21-8E8A-9AAFE7AB0818}" type="presOf" srcId="{778E1529-3053-4EFE-9AA2-11D3DFD1D33B}" destId="{DF8766C3-F82F-46E3-93DF-A17D802D0110}" srcOrd="0" destOrd="3" presId="urn:microsoft.com/office/officeart/2005/8/layout/vList6"/>
    <dgm:cxn modelId="{5F202B48-DF2B-45A4-BDFD-2AFF84DE63C9}" srcId="{0DF929D8-6D10-43A6-A8F5-36787E66D91D}" destId="{B15BE1E8-607B-4A54-9D7A-722AF40E0D2C}" srcOrd="1" destOrd="0" parTransId="{3743743B-B106-4952-8FFA-4A1B00C47F66}" sibTransId="{0BEB84E2-7DA1-4B4D-9940-D4DAD83703F7}"/>
    <dgm:cxn modelId="{553AAD4D-B352-4AD0-86F8-8900BC3CC2B1}" type="presOf" srcId="{78178B2C-BF06-4630-A3FD-C27B102E49F2}" destId="{DF8766C3-F82F-46E3-93DF-A17D802D0110}" srcOrd="0" destOrd="0" presId="urn:microsoft.com/office/officeart/2005/8/layout/vList6"/>
    <dgm:cxn modelId="{2D2F4C6F-7F46-4CD2-B33C-6A8DF4C25857}" srcId="{E3FDCD03-F671-4959-B8F5-9911C62DB442}" destId="{D3DE7CA9-4F6E-4461-AD99-C2396EC35DAF}" srcOrd="2" destOrd="0" parTransId="{C585D59C-D13D-490A-A3A5-2E0998899A56}" sibTransId="{50762270-6E7F-4BE0-81A6-9E366B41C746}"/>
    <dgm:cxn modelId="{9FD23F75-654C-4078-9F40-C9418142A631}" srcId="{0DF929D8-6D10-43A6-A8F5-36787E66D91D}" destId="{E3FDCD03-F671-4959-B8F5-9911C62DB442}" srcOrd="0" destOrd="0" parTransId="{92B2E49E-3336-4411-B9CE-C791642BD4B0}" sibTransId="{CA5C11D4-A1A1-4772-A498-D42F401F38A6}"/>
    <dgm:cxn modelId="{89C82257-8774-4017-9E12-90EF7FCB806F}" srcId="{209F9E57-CE31-4006-B607-38CA8A0E0FA5}" destId="{8C41000D-1FBC-4EF9-93D8-CBC7C99019F3}" srcOrd="1" destOrd="0" parTransId="{F5BC66CB-797E-4A41-B7DB-F307363B48A0}" sibTransId="{E639F921-B235-4246-86BF-59DFD2D8A933}"/>
    <dgm:cxn modelId="{0EDF6557-3802-43E0-AEE7-495B403475A0}" srcId="{B15BE1E8-607B-4A54-9D7A-722AF40E0D2C}" destId="{7A3B5761-25CB-40B6-94F4-89D077B3E80D}" srcOrd="4" destOrd="0" parTransId="{8FCA7D06-AFB7-4136-9878-6D8CB7AE3E55}" sibTransId="{25336595-2930-4382-9A0E-5360CB64665E}"/>
    <dgm:cxn modelId="{C306C259-D28E-40A2-B7F5-62D3E6D85B63}" type="presOf" srcId="{90E2EF66-1B9E-4BA6-96AC-53C897CE32E8}" destId="{600FA4F4-ED8F-4CF0-9232-68C440A789AB}" srcOrd="0" destOrd="2" presId="urn:microsoft.com/office/officeart/2005/8/layout/vList6"/>
    <dgm:cxn modelId="{49187788-28E3-4C92-A0BE-0227BE46F981}" type="presOf" srcId="{D3DE7CA9-4F6E-4461-AD99-C2396EC35DAF}" destId="{5E2AE5F7-F7B8-49C8-BDB8-D3D541CF4916}" srcOrd="0" destOrd="2" presId="urn:microsoft.com/office/officeart/2005/8/layout/vList6"/>
    <dgm:cxn modelId="{A531BBB3-9A50-4391-AD96-0A2F2143028B}" srcId="{E3FDCD03-F671-4959-B8F5-9911C62DB442}" destId="{61453D2F-1195-44E2-BA03-708D2DD6B9EA}" srcOrd="1" destOrd="0" parTransId="{9F60C262-A19E-49A5-9B34-45761A0E9DC6}" sibTransId="{4BF1734B-F5B6-4C06-BCE2-58589DC439A6}"/>
    <dgm:cxn modelId="{AEA666B6-D83A-402E-B69D-9E91D9AA6075}" srcId="{B15BE1E8-607B-4A54-9D7A-722AF40E0D2C}" destId="{78178B2C-BF06-4630-A3FD-C27B102E49F2}" srcOrd="0" destOrd="0" parTransId="{5D617402-7654-455A-8751-01D2A47377CF}" sibTransId="{0D4F34B6-9547-473E-932F-14D903DCC1D5}"/>
    <dgm:cxn modelId="{B58103C0-CF4F-46A5-A86A-830BE0E793A0}" srcId="{B15BE1E8-607B-4A54-9D7A-722AF40E0D2C}" destId="{5C1B92A6-4FF9-46EE-98A7-D8B1A1ED9507}" srcOrd="1" destOrd="0" parTransId="{F738F5EE-64F9-460C-9088-1BFDF77AE3AF}" sibTransId="{51906884-872B-4EEB-AB89-170BE21195F6}"/>
    <dgm:cxn modelId="{89E95BC5-3E82-4ACB-B9D5-9B91096EB3A5}" srcId="{209F9E57-CE31-4006-B607-38CA8A0E0FA5}" destId="{90E2EF66-1B9E-4BA6-96AC-53C897CE32E8}" srcOrd="2" destOrd="0" parTransId="{012B9E31-BD69-44BA-A37A-966B751F13C9}" sibTransId="{C9C356A6-C9E9-4D9D-8BD7-D9ECA6E62522}"/>
    <dgm:cxn modelId="{776AD3C9-CE65-402D-B059-51755281312A}" type="presOf" srcId="{14796571-5CB4-4B5E-820C-963ABE09DD10}" destId="{5E2AE5F7-F7B8-49C8-BDB8-D3D541CF4916}" srcOrd="0" destOrd="0" presId="urn:microsoft.com/office/officeart/2005/8/layout/vList6"/>
    <dgm:cxn modelId="{527818CE-45F0-4BC9-94F9-F87BB1CE4123}" type="presOf" srcId="{7A3B5761-25CB-40B6-94F4-89D077B3E80D}" destId="{DF8766C3-F82F-46E3-93DF-A17D802D0110}" srcOrd="0" destOrd="4" presId="urn:microsoft.com/office/officeart/2005/8/layout/vList6"/>
    <dgm:cxn modelId="{A04F3FE2-AB5F-4006-AC7F-5598E9FEE7BE}" srcId="{E3FDCD03-F671-4959-B8F5-9911C62DB442}" destId="{113D9D0F-79DA-4E31-B4F6-9EDE02CD84EC}" srcOrd="3" destOrd="0" parTransId="{52BD10DF-9306-485A-8782-88902549A76F}" sibTransId="{FF02C79F-D8BC-4AA8-9B81-9FE5EDCD324A}"/>
    <dgm:cxn modelId="{29DF51E7-6F13-4EB9-BFB9-25E9DFEED076}" type="presOf" srcId="{0DF929D8-6D10-43A6-A8F5-36787E66D91D}" destId="{B42FE82C-CE3A-4625-89A9-5EE73730C41C}" srcOrd="0" destOrd="0" presId="urn:microsoft.com/office/officeart/2005/8/layout/vList6"/>
    <dgm:cxn modelId="{FFF20EED-E2FE-498B-91E6-E9D3925270A5}" srcId="{B15BE1E8-607B-4A54-9D7A-722AF40E0D2C}" destId="{778E1529-3053-4EFE-9AA2-11D3DFD1D33B}" srcOrd="3" destOrd="0" parTransId="{2ABD5340-B81D-46C2-B558-FA7233D40C6A}" sibTransId="{67ECD177-76BB-4F0C-92B2-268977B533BC}"/>
    <dgm:cxn modelId="{7FF092F2-176A-4C0A-B35B-4CFA675051FB}" type="presOf" srcId="{5C1B92A6-4FF9-46EE-98A7-D8B1A1ED9507}" destId="{DF8766C3-F82F-46E3-93DF-A17D802D0110}" srcOrd="0" destOrd="1" presId="urn:microsoft.com/office/officeart/2005/8/layout/vList6"/>
    <dgm:cxn modelId="{071C910F-EC42-46A7-B79F-065752AFB67C}" type="presParOf" srcId="{B42FE82C-CE3A-4625-89A9-5EE73730C41C}" destId="{92857643-EB78-412C-AF7D-3AE49A38BB61}" srcOrd="0" destOrd="0" presId="urn:microsoft.com/office/officeart/2005/8/layout/vList6"/>
    <dgm:cxn modelId="{CE6A258B-81FB-424F-8A25-0095A568F2E3}" type="presParOf" srcId="{92857643-EB78-412C-AF7D-3AE49A38BB61}" destId="{7D348DE4-E3EC-4B1F-923B-06192C9ED87D}" srcOrd="0" destOrd="0" presId="urn:microsoft.com/office/officeart/2005/8/layout/vList6"/>
    <dgm:cxn modelId="{67926FBE-671F-414E-BFC3-2571D5C1C338}" type="presParOf" srcId="{92857643-EB78-412C-AF7D-3AE49A38BB61}" destId="{5E2AE5F7-F7B8-49C8-BDB8-D3D541CF4916}" srcOrd="1" destOrd="0" presId="urn:microsoft.com/office/officeart/2005/8/layout/vList6"/>
    <dgm:cxn modelId="{15E734FF-07A1-445A-8824-39859CAC9012}" type="presParOf" srcId="{B42FE82C-CE3A-4625-89A9-5EE73730C41C}" destId="{F8AA57A7-E301-4846-84CD-4F8C5E783E28}" srcOrd="1" destOrd="0" presId="urn:microsoft.com/office/officeart/2005/8/layout/vList6"/>
    <dgm:cxn modelId="{4F3E14C1-23FE-42DB-A07A-31E89501ECA6}" type="presParOf" srcId="{B42FE82C-CE3A-4625-89A9-5EE73730C41C}" destId="{4E83F389-7320-4159-A0B0-D5EA122015F9}" srcOrd="2" destOrd="0" presId="urn:microsoft.com/office/officeart/2005/8/layout/vList6"/>
    <dgm:cxn modelId="{9C2EE53B-0925-4401-A0C1-5CB57FBBE5AA}" type="presParOf" srcId="{4E83F389-7320-4159-A0B0-D5EA122015F9}" destId="{8D23AA8C-C95C-4665-B290-80853D80AF80}" srcOrd="0" destOrd="0" presId="urn:microsoft.com/office/officeart/2005/8/layout/vList6"/>
    <dgm:cxn modelId="{D849E999-86E7-43DC-BD7E-AA25E9FDDB84}" type="presParOf" srcId="{4E83F389-7320-4159-A0B0-D5EA122015F9}" destId="{DF8766C3-F82F-46E3-93DF-A17D802D0110}" srcOrd="1" destOrd="0" presId="urn:microsoft.com/office/officeart/2005/8/layout/vList6"/>
    <dgm:cxn modelId="{C27C6BEA-693B-4FA1-AEBC-A541FF94B075}" type="presParOf" srcId="{B42FE82C-CE3A-4625-89A9-5EE73730C41C}" destId="{7836ED70-947C-4D5A-895F-B2B61E9B05E0}" srcOrd="3" destOrd="0" presId="urn:microsoft.com/office/officeart/2005/8/layout/vList6"/>
    <dgm:cxn modelId="{14AF840D-731E-48F6-ADF7-87B88B5CD370}" type="presParOf" srcId="{B42FE82C-CE3A-4625-89A9-5EE73730C41C}" destId="{6028CC85-8251-4C70-BFF3-228A09CC2CAF}" srcOrd="4" destOrd="0" presId="urn:microsoft.com/office/officeart/2005/8/layout/vList6"/>
    <dgm:cxn modelId="{86F1E310-FEAC-4B6F-AE05-55F224206EE5}" type="presParOf" srcId="{6028CC85-8251-4C70-BFF3-228A09CC2CAF}" destId="{4500080D-505A-4CB5-BD67-F4963FECB1C4}" srcOrd="0" destOrd="0" presId="urn:microsoft.com/office/officeart/2005/8/layout/vList6"/>
    <dgm:cxn modelId="{A3B831FA-54DE-4E5D-8E8A-686E26EE9740}" type="presParOf" srcId="{6028CC85-8251-4C70-BFF3-228A09CC2CAF}" destId="{600FA4F4-ED8F-4CF0-9232-68C440A789A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AE5F7-F7B8-49C8-BDB8-D3D541CF4916}">
      <dsp:nvSpPr>
        <dsp:cNvPr id="0" name=""/>
        <dsp:cNvSpPr/>
      </dsp:nvSpPr>
      <dsp:spPr>
        <a:xfrm>
          <a:off x="2278262" y="0"/>
          <a:ext cx="3417393" cy="1269999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000" b="1" u="sng" kern="1200" dirty="0">
              <a:latin typeface="Arial" panose="020B0604020202020204" pitchFamily="34" charset="0"/>
              <a:cs typeface="Arial" panose="020B0604020202020204" pitchFamily="34" charset="0"/>
            </a:rPr>
            <a:t>oder </a:t>
          </a:r>
          <a:endParaRPr lang="de-DE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de-DE" sz="1000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000" kern="1200">
              <a:latin typeface="Arial" panose="020B0604020202020204" pitchFamily="34" charset="0"/>
              <a:cs typeface="Arial" panose="020B0604020202020204" pitchFamily="34" charset="0"/>
            </a:rPr>
            <a:t>Einjährige kontinuierliche Teilnahme an einer Berufsausbildung </a:t>
          </a:r>
          <a:endParaRPr lang="de-DE" sz="1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000" kern="1200" dirty="0">
              <a:latin typeface="Arial" panose="020B0604020202020204" pitchFamily="34" charset="0"/>
              <a:cs typeface="Arial" panose="020B0604020202020204" pitchFamily="34" charset="0"/>
            </a:rPr>
            <a:t>Freiwilligendienst (z.B. FSJ, FÖJ, BFD, Wehrdienst, Zivildienst) </a:t>
          </a:r>
        </a:p>
      </dsp:txBody>
      <dsp:txXfrm>
        <a:off x="2278262" y="158750"/>
        <a:ext cx="2941143" cy="952499"/>
      </dsp:txXfrm>
    </dsp:sp>
    <dsp:sp modelId="{7D348DE4-E3EC-4B1F-923B-06192C9ED87D}">
      <dsp:nvSpPr>
        <dsp:cNvPr id="0" name=""/>
        <dsp:cNvSpPr/>
      </dsp:nvSpPr>
      <dsp:spPr>
        <a:xfrm>
          <a:off x="0" y="0"/>
          <a:ext cx="2278262" cy="126999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" panose="020B0604020202020204" pitchFamily="34" charset="0"/>
              <a:cs typeface="Arial" panose="020B0604020202020204" pitchFamily="34" charset="0"/>
            </a:rPr>
            <a:t>Einjähriges gelenktes Praktikum</a:t>
          </a:r>
          <a:r>
            <a:rPr lang="de-DE" sz="20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3)</a:t>
          </a:r>
        </a:p>
      </dsp:txBody>
      <dsp:txXfrm>
        <a:off x="61996" y="61996"/>
        <a:ext cx="2154270" cy="1146007"/>
      </dsp:txXfrm>
    </dsp:sp>
    <dsp:sp modelId="{DF8766C3-F82F-46E3-93DF-A17D802D0110}">
      <dsp:nvSpPr>
        <dsp:cNvPr id="0" name=""/>
        <dsp:cNvSpPr/>
      </dsp:nvSpPr>
      <dsp:spPr>
        <a:xfrm>
          <a:off x="2278262" y="1397000"/>
          <a:ext cx="3417393" cy="1269999"/>
        </a:xfrm>
        <a:prstGeom prst="rect">
          <a:avLst/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Nachweis mittels: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Ausbildung gem. BBiG oder HwO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Abgeschlossene Ausbildung im </a:t>
          </a:r>
          <a:r>
            <a:rPr lang="de-DE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öff</a:t>
          </a: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. Dienst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Bw</a:t>
          </a: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: mind. 4 Jahre Dienstzeit, ATN-Stufe 7, mind. DG Unteroffizier</a:t>
          </a:r>
        </a:p>
      </dsp:txBody>
      <dsp:txXfrm>
        <a:off x="2278262" y="1397000"/>
        <a:ext cx="3417393" cy="1269999"/>
      </dsp:txXfrm>
    </dsp:sp>
    <dsp:sp modelId="{8D23AA8C-C95C-4665-B290-80853D80AF80}">
      <dsp:nvSpPr>
        <dsp:cNvPr id="0" name=""/>
        <dsp:cNvSpPr/>
      </dsp:nvSpPr>
      <dsp:spPr>
        <a:xfrm>
          <a:off x="0" y="1397000"/>
          <a:ext cx="2278262" cy="126999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>
              <a:latin typeface="Arial" panose="020B0604020202020204" pitchFamily="34" charset="0"/>
              <a:cs typeface="Arial" panose="020B0604020202020204" pitchFamily="34" charset="0"/>
            </a:rPr>
            <a:t>Abgeschlossene, </a:t>
          </a:r>
          <a:r>
            <a:rPr lang="de-DE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mindestens zweijährige</a:t>
          </a:r>
          <a:r>
            <a:rPr lang="de-DE" sz="1800" b="0" kern="1200" dirty="0">
              <a:latin typeface="Arial" panose="020B0604020202020204" pitchFamily="34" charset="0"/>
              <a:cs typeface="Arial" panose="020B0604020202020204" pitchFamily="34" charset="0"/>
            </a:rPr>
            <a:t> Berufsausbildung</a:t>
          </a:r>
        </a:p>
      </dsp:txBody>
      <dsp:txXfrm>
        <a:off x="61996" y="1458996"/>
        <a:ext cx="2154270" cy="1146007"/>
      </dsp:txXfrm>
    </dsp:sp>
    <dsp:sp modelId="{600FA4F4-ED8F-4CF0-9232-68C440A789AB}">
      <dsp:nvSpPr>
        <dsp:cNvPr id="0" name=""/>
        <dsp:cNvSpPr/>
      </dsp:nvSpPr>
      <dsp:spPr>
        <a:xfrm>
          <a:off x="2278262" y="2793999"/>
          <a:ext cx="3417393" cy="1269999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Keine Alternativmöglichkeiten</a:t>
          </a:r>
        </a:p>
      </dsp:txBody>
      <dsp:txXfrm>
        <a:off x="2278262" y="2952749"/>
        <a:ext cx="2941143" cy="952499"/>
      </dsp:txXfrm>
    </dsp:sp>
    <dsp:sp modelId="{4500080D-505A-4CB5-BD67-F4963FECB1C4}">
      <dsp:nvSpPr>
        <dsp:cNvPr id="0" name=""/>
        <dsp:cNvSpPr/>
      </dsp:nvSpPr>
      <dsp:spPr>
        <a:xfrm>
          <a:off x="0" y="2793999"/>
          <a:ext cx="2278262" cy="126999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" panose="020B0604020202020204" pitchFamily="34" charset="0"/>
              <a:cs typeface="Arial" panose="020B0604020202020204" pitchFamily="34" charset="0"/>
            </a:rPr>
            <a:t>2 Jahre berufliche Tätigkeit</a:t>
          </a:r>
        </a:p>
      </dsp:txBody>
      <dsp:txXfrm>
        <a:off x="61996" y="2855995"/>
        <a:ext cx="2154270" cy="1146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1A406-C323-4EA6-B19A-4744DC852698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0B51A-ACFB-438D-8E64-4B4E10E32E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3259048"/>
            <a:ext cx="9144000" cy="35989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25352" y="292494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524" y="260648"/>
            <a:ext cx="1480135" cy="5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60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2324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71547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68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675759"/>
            <a:ext cx="4040188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4" y="1920904"/>
            <a:ext cx="4041775" cy="7548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675759"/>
            <a:ext cx="4041775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4DC01B6-B8AB-40AD-BF08-26BFCC460B7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916830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070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2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480135" cy="54339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4653136"/>
            <a:ext cx="9144000" cy="1798752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804038"/>
            <a:ext cx="8229600" cy="111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136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AA2D4682-2D08-4F2A-A151-5ABCA87FD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6948264" cy="980728"/>
          </a:xfrm>
        </p:spPr>
        <p:txBody>
          <a:bodyPr>
            <a:normAutofit/>
          </a:bodyPr>
          <a:lstStyle/>
          <a:p>
            <a:r>
              <a:rPr lang="de-DE" sz="2400" dirty="0"/>
              <a:t>Erwerb der vollen Fachhochschulreife (FAQ)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CE057F17-D238-463D-ABA2-FFB36E3A2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7411510"/>
              </p:ext>
            </p:extLst>
          </p:nvPr>
        </p:nvGraphicFramePr>
        <p:xfrm>
          <a:off x="460520" y="1894344"/>
          <a:ext cx="56956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1529DF48-33FD-45AF-BC51-FCF637B01ED3}"/>
              </a:ext>
            </a:extLst>
          </p:cNvPr>
          <p:cNvSpPr txBox="1"/>
          <p:nvPr/>
        </p:nvSpPr>
        <p:spPr>
          <a:xfrm>
            <a:off x="467544" y="6392166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Eine Vollzeitstelle richtet sich nach dem jeweiligen Betrieb; Stellen unter 35 Wochenstunden werden von unserer Seite nicht mehr als Vollzeit anerkannt.</a:t>
            </a:r>
          </a:p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Unter 50% einer Vollzeitstelle können die Zeiten nicht anerkannt werden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AFF9E41-FCBE-477F-9142-A31707B12533}"/>
              </a:ext>
            </a:extLst>
          </p:cNvPr>
          <p:cNvSpPr txBox="1"/>
          <p:nvPr/>
        </p:nvSpPr>
        <p:spPr>
          <a:xfrm>
            <a:off x="323528" y="980729"/>
            <a:ext cx="70567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Weiterbildungskolleg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6ADE522-D3D0-4FEC-87C1-1767D4FB51FA}"/>
              </a:ext>
            </a:extLst>
          </p:cNvPr>
          <p:cNvSpPr txBox="1"/>
          <p:nvPr/>
        </p:nvSpPr>
        <p:spPr>
          <a:xfrm>
            <a:off x="6300192" y="1048662"/>
            <a:ext cx="266429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Für Praktikum und berufliche Tätigkeit gilt:</a:t>
            </a:r>
          </a:p>
          <a:p>
            <a:pPr algn="just"/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 diese sind in </a:t>
            </a:r>
            <a:r>
              <a:rPr lang="de-DE" sz="1200" u="sng" dirty="0">
                <a:latin typeface="Arial" panose="020B0604020202020204" pitchFamily="34" charset="0"/>
                <a:cs typeface="Arial" panose="020B0604020202020204" pitchFamily="34" charset="0"/>
              </a:rPr>
              <a:t>Vollzeit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zu absolvieren</a:t>
            </a: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1200" u="sng" dirty="0">
                <a:latin typeface="Arial" panose="020B0604020202020204" pitchFamily="34" charset="0"/>
                <a:cs typeface="Arial" panose="020B0604020202020204" pitchFamily="34" charset="0"/>
              </a:rPr>
              <a:t>Teilzeit</a:t>
            </a:r>
            <a:r>
              <a:rPr lang="de-DE" sz="1200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ist möglich, verlängert jedoch die notwendige Dauer des Praktikums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 grundsätzlich kann der Praktikums-/Freiwilligen-dienstgeber zwischendurch </a:t>
            </a:r>
            <a:r>
              <a:rPr lang="de-DE" sz="1200" u="sng" dirty="0">
                <a:latin typeface="Arial" panose="020B0604020202020204" pitchFamily="34" charset="0"/>
                <a:cs typeface="Arial" panose="020B0604020202020204" pitchFamily="34" charset="0"/>
              </a:rPr>
              <a:t>gewechselt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werden, jedoch nur im selben Fachbereich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1200" u="sng" dirty="0">
                <a:latin typeface="Arial" panose="020B0604020202020204" pitchFamily="34" charset="0"/>
                <a:cs typeface="Arial" panose="020B0604020202020204" pitchFamily="34" charset="0"/>
              </a:rPr>
              <a:t>Auslandspraktika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sind möglich, jedoch immer eine Einzelfallprüfung. Wir empfehlen vorher mit uns Kontakt aufzunehmen. </a:t>
            </a:r>
            <a:endParaRPr lang="de-DE" sz="2800" dirty="0"/>
          </a:p>
          <a:p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… bei </a:t>
            </a:r>
            <a:r>
              <a:rPr lang="de-DE" sz="1000" u="sng" dirty="0">
                <a:latin typeface="Arial" panose="020B0604020202020204" pitchFamily="34" charset="0"/>
                <a:cs typeface="Arial" panose="020B0604020202020204" pitchFamily="34" charset="0"/>
              </a:rPr>
              <a:t>Selbstständigkeit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müssen Umfang und Umsatz mit einer Vollzeitstelle vergleichbar sein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…eine EQ kann anerkannt werden, ein Ausbildungsvorbereitungspraktikum nicht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… ehrenamtliche Tätigkeiten können i.d.R. nicht anerkannt werden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F36707B-FEB0-4F46-B7AE-EBAA8199168B}"/>
              </a:ext>
            </a:extLst>
          </p:cNvPr>
          <p:cNvSpPr txBox="1"/>
          <p:nvPr/>
        </p:nvSpPr>
        <p:spPr>
          <a:xfrm>
            <a:off x="467544" y="639216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Eine Vollzeitstelle richtet sich nach dem jeweiligen Betrieb; Stellen unter 35 Wochenstunden werden von unserer Seite nicht mehr als Vollzeit anerkannt.</a:t>
            </a:r>
          </a:p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Unter 50% einer Vollzeitstelle können die Zeiten nicht anerkannt werden </a:t>
            </a:r>
          </a:p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Mit dem Abgangszeugnis und der Praktikumsbescheinigung über das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einj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 gelenkte Praktikum können Sie sich in NRW direkt bei der Hochschule/FHS bewerben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664399472"/>
      </p:ext>
    </p:extLst>
  </p:cSld>
  <p:clrMapOvr>
    <a:masterClrMapping/>
  </p:clrMapOvr>
</p:sld>
</file>

<file path=ppt/theme/theme1.xml><?xml version="1.0" encoding="utf-8"?>
<a:theme xmlns:a="http://schemas.openxmlformats.org/drawingml/2006/main" name="BezReg2014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VorlageBezRegPP.pptx" id="{9AC643E5-BEFD-48EA-A11A-D0B9E3F7D547}" vid="{BAFCA524-F8DE-4CE5-A5B2-AE1D3A1C923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-Protokoll xmlns="bbfac982-c9cf-4178-85c5-aab50ffa91a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C12F1177B49447ACFBD4EA38E45D98" ma:contentTypeVersion="1" ma:contentTypeDescription="Ein neues Dokument erstellen." ma:contentTypeScope="" ma:versionID="714ce2831c3a6621424693d0f54a5e10">
  <xsd:schema xmlns:xsd="http://www.w3.org/2001/XMLSchema" xmlns:xs="http://www.w3.org/2001/XMLSchema" xmlns:p="http://schemas.microsoft.com/office/2006/metadata/properties" xmlns:ns2="bbfac982-c9cf-4178-85c5-aab50ffa91a3" targetNamespace="http://schemas.microsoft.com/office/2006/metadata/properties" ma:root="true" ma:fieldsID="aa66159cdcf806fd12d2b0bea3e7bcc9" ns2:_="">
    <xsd:import namespace="bbfac982-c9cf-4178-85c5-aab50ffa91a3"/>
    <xsd:element name="properties">
      <xsd:complexType>
        <xsd:sequence>
          <xsd:element name="documentManagement">
            <xsd:complexType>
              <xsd:all>
                <xsd:element ref="ns2:Datum-Protoko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fac982-c9cf-4178-85c5-aab50ffa91a3" elementFormDefault="qualified">
    <xsd:import namespace="http://schemas.microsoft.com/office/2006/documentManagement/types"/>
    <xsd:import namespace="http://schemas.microsoft.com/office/infopath/2007/PartnerControls"/>
    <xsd:element name="Datum-Protokoll" ma:index="8" nillable="true" ma:displayName="Datum-Protokoll" ma:format="DateOnly" ma:internalName="Datum_x002d_Protokoll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6A1B31-BDAD-4694-81F4-4404CC12F30B}">
  <ds:schemaRefs>
    <ds:schemaRef ds:uri="http://schemas.microsoft.com/office/2006/metadata/properties"/>
    <ds:schemaRef ds:uri="http://schemas.microsoft.com/office/infopath/2007/PartnerControls"/>
    <ds:schemaRef ds:uri="bbfac982-c9cf-4178-85c5-aab50ffa91a3"/>
  </ds:schemaRefs>
</ds:datastoreItem>
</file>

<file path=customXml/itemProps2.xml><?xml version="1.0" encoding="utf-8"?>
<ds:datastoreItem xmlns:ds="http://schemas.openxmlformats.org/officeDocument/2006/customXml" ds:itemID="{045B2701-06A5-4C06-A2E5-DFB4DCF5A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fac982-c9cf-4178-85c5-aab50ffa9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AD73B8-93C5-4348-A23B-E0BE93B5FD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2025bezregdesignvorlage</Template>
  <TotalTime>0</TotalTime>
  <Words>265</Words>
  <Application>Microsoft Office PowerPoint</Application>
  <PresentationFormat>Bildschirmpräsentation (4:3)</PresentationFormat>
  <Paragraphs>28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BezReg2014</vt:lpstr>
      <vt:lpstr>Erwerb der vollen Fachhochschulreife (FAQ)</vt:lpstr>
    </vt:vector>
  </TitlesOfParts>
  <Company>Bezirksregierung Detmold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Erwerb der vollen Fachhochschulreife (FAQ)</dc:title>
  <dc:creator>Birking, Marcel</dc:creator>
  <cp:lastModifiedBy>Drewes, Angela</cp:lastModifiedBy>
  <cp:revision>37</cp:revision>
  <dcterms:created xsi:type="dcterms:W3CDTF">2025-10-16T07:53:00Z</dcterms:created>
  <dcterms:modified xsi:type="dcterms:W3CDTF">2026-01-22T10:11:09Z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0x0101006EC12F1177B49447ACFBD4EA38E45D98</vt:lpwstr>
  </property>
</Properties>
</file>