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6"/>
  </p:notesMasterIdLst>
  <p:sldIdLst>
    <p:sldId id="259" r:id="rId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E2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>
      <p:cViewPr varScale="1">
        <p:scale>
          <a:sx n="129" d="100"/>
          <a:sy n="129" d="100"/>
        </p:scale>
        <p:origin x="966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F929D8-6D10-43A6-A8F5-36787E66D91D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3FDCD03-F671-4959-B8F5-9911C62DB442}">
      <dgm:prSet phldrT="[Text]" custT="1"/>
      <dgm:spPr>
        <a:solidFill>
          <a:srgbClr val="92D050"/>
        </a:solidFill>
      </dgm:spPr>
      <dgm:t>
        <a:bodyPr/>
        <a:lstStyle/>
        <a:p>
          <a:r>
            <a:rPr lang="de-DE" sz="2000" dirty="0">
              <a:latin typeface="Arial" panose="020B0604020202020204" pitchFamily="34" charset="0"/>
              <a:cs typeface="Arial" panose="020B0604020202020204" pitchFamily="34" charset="0"/>
            </a:rPr>
            <a:t>Halbjähriges einschlägiges Praktikum</a:t>
          </a:r>
        </a:p>
      </dgm:t>
    </dgm:pt>
    <dgm:pt modelId="{92B2E49E-3336-4411-B9CE-C791642BD4B0}" type="parTrans" cxnId="{9FD23F75-654C-4078-9F40-C9418142A631}">
      <dgm:prSet/>
      <dgm:spPr/>
      <dgm:t>
        <a:bodyPr/>
        <a:lstStyle/>
        <a:p>
          <a:endParaRPr lang="de-DE"/>
        </a:p>
      </dgm:t>
    </dgm:pt>
    <dgm:pt modelId="{CA5C11D4-A1A1-4772-A498-D42F401F38A6}" type="sibTrans" cxnId="{9FD23F75-654C-4078-9F40-C9418142A631}">
      <dgm:prSet/>
      <dgm:spPr/>
      <dgm:t>
        <a:bodyPr/>
        <a:lstStyle/>
        <a:p>
          <a:endParaRPr lang="de-DE"/>
        </a:p>
      </dgm:t>
    </dgm:pt>
    <dgm:pt modelId="{B15BE1E8-607B-4A54-9D7A-722AF40E0D2C}">
      <dgm:prSet phldrT="[Text]" custT="1"/>
      <dgm:spPr>
        <a:solidFill>
          <a:srgbClr val="92D050"/>
        </a:solidFill>
      </dgm:spPr>
      <dgm:t>
        <a:bodyPr/>
        <a:lstStyle/>
        <a:p>
          <a:r>
            <a:rPr lang="de-DE" sz="1800" b="0" dirty="0">
              <a:latin typeface="Arial" panose="020B0604020202020204" pitchFamily="34" charset="0"/>
              <a:cs typeface="Arial" panose="020B0604020202020204" pitchFamily="34" charset="0"/>
            </a:rPr>
            <a:t>Abgeschlossene, </a:t>
          </a:r>
          <a:r>
            <a:rPr lang="de-DE" sz="1800" b="0" i="0" dirty="0">
              <a:latin typeface="Arial" panose="020B0604020202020204" pitchFamily="34" charset="0"/>
              <a:cs typeface="Arial" panose="020B0604020202020204" pitchFamily="34" charset="0"/>
            </a:rPr>
            <a:t>mindestens zweijährige</a:t>
          </a:r>
          <a:r>
            <a:rPr lang="de-DE" sz="1800" b="0" dirty="0">
              <a:latin typeface="Arial" panose="020B0604020202020204" pitchFamily="34" charset="0"/>
              <a:cs typeface="Arial" panose="020B0604020202020204" pitchFamily="34" charset="0"/>
            </a:rPr>
            <a:t> Berufsausbildung</a:t>
          </a:r>
        </a:p>
      </dgm:t>
    </dgm:pt>
    <dgm:pt modelId="{3743743B-B106-4952-8FFA-4A1B00C47F66}" type="parTrans" cxnId="{5F202B48-DF2B-45A4-BDFD-2AFF84DE63C9}">
      <dgm:prSet/>
      <dgm:spPr/>
      <dgm:t>
        <a:bodyPr/>
        <a:lstStyle/>
        <a:p>
          <a:endParaRPr lang="de-DE"/>
        </a:p>
      </dgm:t>
    </dgm:pt>
    <dgm:pt modelId="{0BEB84E2-7DA1-4B4D-9940-D4DAD83703F7}" type="sibTrans" cxnId="{5F202B48-DF2B-45A4-BDFD-2AFF84DE63C9}">
      <dgm:prSet/>
      <dgm:spPr/>
      <dgm:t>
        <a:bodyPr/>
        <a:lstStyle/>
        <a:p>
          <a:endParaRPr lang="de-DE"/>
        </a:p>
      </dgm:t>
    </dgm:pt>
    <dgm:pt modelId="{209F9E57-CE31-4006-B607-38CA8A0E0FA5}">
      <dgm:prSet phldrT="[Text]" custT="1"/>
      <dgm:spPr>
        <a:solidFill>
          <a:srgbClr val="92D050"/>
        </a:solidFill>
      </dgm:spPr>
      <dgm:t>
        <a:bodyPr/>
        <a:lstStyle/>
        <a:p>
          <a:r>
            <a:rPr lang="de-DE" sz="2000" dirty="0">
              <a:latin typeface="Arial" panose="020B0604020202020204" pitchFamily="34" charset="0"/>
              <a:cs typeface="Arial" panose="020B0604020202020204" pitchFamily="34" charset="0"/>
            </a:rPr>
            <a:t>2 Jahre berufliche Tätigkeit</a:t>
          </a:r>
        </a:p>
      </dgm:t>
    </dgm:pt>
    <dgm:pt modelId="{E810F92C-39E2-4E1D-9C68-7C091BB80C37}" type="parTrans" cxnId="{7C2F183A-20D3-4605-A5A5-49B7122AB5A8}">
      <dgm:prSet/>
      <dgm:spPr/>
      <dgm:t>
        <a:bodyPr/>
        <a:lstStyle/>
        <a:p>
          <a:endParaRPr lang="de-DE"/>
        </a:p>
      </dgm:t>
    </dgm:pt>
    <dgm:pt modelId="{EC9EA596-1292-41C9-A671-6CFB1AD5922E}" type="sibTrans" cxnId="{7C2F183A-20D3-4605-A5A5-49B7122AB5A8}">
      <dgm:prSet/>
      <dgm:spPr/>
      <dgm:t>
        <a:bodyPr/>
        <a:lstStyle/>
        <a:p>
          <a:endParaRPr lang="de-DE"/>
        </a:p>
      </dgm:t>
    </dgm:pt>
    <dgm:pt modelId="{4C135889-0C3A-4576-9D40-15B465E76E58}">
      <dgm:prSet phldrT="[Text]" custT="1"/>
      <dgm:spPr>
        <a:solidFill>
          <a:srgbClr val="FF0000">
            <a:alpha val="23000"/>
          </a:srgb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de-DE" sz="1400" b="0" u="none" dirty="0">
              <a:latin typeface="Arial" panose="020B0604020202020204" pitchFamily="34" charset="0"/>
              <a:cs typeface="Arial" panose="020B0604020202020204" pitchFamily="34" charset="0"/>
            </a:rPr>
            <a:t>Bitte wenden Sie sich an Ihr jeweiliges Berufskolleg</a:t>
          </a:r>
          <a:endParaRPr lang="de-DE" sz="2000" b="1" u="sn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F44612-D51B-45F7-A715-2C0FE1585141}" type="parTrans" cxnId="{9F303322-CE90-4EA2-BB3C-1171D0D1BAF7}">
      <dgm:prSet/>
      <dgm:spPr/>
      <dgm:t>
        <a:bodyPr/>
        <a:lstStyle/>
        <a:p>
          <a:endParaRPr lang="de-DE"/>
        </a:p>
      </dgm:t>
    </dgm:pt>
    <dgm:pt modelId="{63D1F3E7-55BA-4DD4-BCA4-2FAC759A709E}" type="sibTrans" cxnId="{9F303322-CE90-4EA2-BB3C-1171D0D1BAF7}">
      <dgm:prSet/>
      <dgm:spPr/>
      <dgm:t>
        <a:bodyPr/>
        <a:lstStyle/>
        <a:p>
          <a:endParaRPr lang="de-DE"/>
        </a:p>
      </dgm:t>
    </dgm:pt>
    <dgm:pt modelId="{3E9CA428-0AD2-46B0-B201-2B44EE82E97D}">
      <dgm:prSet custT="1"/>
      <dgm:spPr>
        <a:solidFill>
          <a:srgbClr val="92D050">
            <a:alpha val="23000"/>
          </a:srgbClr>
        </a:solidFill>
      </dgm:spPr>
      <dgm:t>
        <a:bodyPr/>
        <a:lstStyle/>
        <a:p>
          <a:r>
            <a:rPr lang="de-DE" sz="1200" dirty="0">
              <a:latin typeface="Arial" panose="020B0604020202020204" pitchFamily="34" charset="0"/>
              <a:cs typeface="Arial" panose="020B0604020202020204" pitchFamily="34" charset="0"/>
            </a:rPr>
            <a:t>Ausbildung gem. BBiG oder HwO</a:t>
          </a:r>
        </a:p>
      </dgm:t>
    </dgm:pt>
    <dgm:pt modelId="{6EC810F0-5D4A-4509-B55C-1A65955460B7}" type="parTrans" cxnId="{DEBEC515-D482-403D-B507-6C8C1C7AFD3C}">
      <dgm:prSet/>
      <dgm:spPr/>
      <dgm:t>
        <a:bodyPr/>
        <a:lstStyle/>
        <a:p>
          <a:endParaRPr lang="de-DE"/>
        </a:p>
      </dgm:t>
    </dgm:pt>
    <dgm:pt modelId="{C1A86C8D-70EC-4E88-BD58-C2089757BFC9}" type="sibTrans" cxnId="{DEBEC515-D482-403D-B507-6C8C1C7AFD3C}">
      <dgm:prSet/>
      <dgm:spPr/>
      <dgm:t>
        <a:bodyPr/>
        <a:lstStyle/>
        <a:p>
          <a:endParaRPr lang="de-DE"/>
        </a:p>
      </dgm:t>
    </dgm:pt>
    <dgm:pt modelId="{778E1529-3053-4EFE-9AA2-11D3DFD1D33B}">
      <dgm:prSet custT="1"/>
      <dgm:spPr>
        <a:solidFill>
          <a:srgbClr val="92D050">
            <a:alpha val="23000"/>
          </a:srgbClr>
        </a:solidFill>
      </dgm:spPr>
      <dgm:t>
        <a:bodyPr/>
        <a:lstStyle/>
        <a:p>
          <a:r>
            <a:rPr lang="de-DE" sz="1200" dirty="0">
              <a:latin typeface="Arial" panose="020B0604020202020204" pitchFamily="34" charset="0"/>
              <a:cs typeface="Arial" panose="020B0604020202020204" pitchFamily="34" charset="0"/>
            </a:rPr>
            <a:t>Abgeschlossene Ausbildung im öffentlichen Dienst </a:t>
          </a:r>
        </a:p>
      </dgm:t>
    </dgm:pt>
    <dgm:pt modelId="{2ABD5340-B81D-46C2-B558-FA7233D40C6A}" type="parTrans" cxnId="{FFF20EED-E2FE-498B-91E6-E9D3925270A5}">
      <dgm:prSet/>
      <dgm:spPr/>
      <dgm:t>
        <a:bodyPr/>
        <a:lstStyle/>
        <a:p>
          <a:endParaRPr lang="de-DE"/>
        </a:p>
      </dgm:t>
    </dgm:pt>
    <dgm:pt modelId="{67ECD177-76BB-4F0C-92B2-268977B533BC}" type="sibTrans" cxnId="{FFF20EED-E2FE-498B-91E6-E9D3925270A5}">
      <dgm:prSet/>
      <dgm:spPr/>
      <dgm:t>
        <a:bodyPr/>
        <a:lstStyle/>
        <a:p>
          <a:endParaRPr lang="de-DE"/>
        </a:p>
      </dgm:t>
    </dgm:pt>
    <dgm:pt modelId="{7A3B5761-25CB-40B6-94F4-89D077B3E80D}">
      <dgm:prSet custT="1"/>
      <dgm:spPr>
        <a:solidFill>
          <a:srgbClr val="92D050">
            <a:alpha val="23000"/>
          </a:srgbClr>
        </a:solidFill>
      </dgm:spPr>
      <dgm:t>
        <a:bodyPr/>
        <a:lstStyle/>
        <a:p>
          <a:r>
            <a:rPr lang="de-DE" sz="1200" dirty="0">
              <a:latin typeface="Arial" panose="020B0604020202020204" pitchFamily="34" charset="0"/>
              <a:cs typeface="Arial" panose="020B0604020202020204" pitchFamily="34" charset="0"/>
            </a:rPr>
            <a:t>Bundeswehr: mind. 4 Jahre Dienstzeit, ATN-Stufe 7, mind. DG Unteroffizier</a:t>
          </a:r>
        </a:p>
      </dgm:t>
    </dgm:pt>
    <dgm:pt modelId="{8FCA7D06-AFB7-4136-9878-6D8CB7AE3E55}" type="parTrans" cxnId="{0EDF6557-3802-43E0-AEE7-495B403475A0}">
      <dgm:prSet/>
      <dgm:spPr/>
      <dgm:t>
        <a:bodyPr/>
        <a:lstStyle/>
        <a:p>
          <a:endParaRPr lang="de-DE"/>
        </a:p>
      </dgm:t>
    </dgm:pt>
    <dgm:pt modelId="{25336595-2930-4382-9A0E-5360CB64665E}" type="sibTrans" cxnId="{0EDF6557-3802-43E0-AEE7-495B403475A0}">
      <dgm:prSet/>
      <dgm:spPr/>
      <dgm:t>
        <a:bodyPr/>
        <a:lstStyle/>
        <a:p>
          <a:endParaRPr lang="de-DE"/>
        </a:p>
      </dgm:t>
    </dgm:pt>
    <dgm:pt modelId="{5DBCA13E-9912-4DE4-A0E4-419C5BE48892}">
      <dgm:prSet custT="1"/>
      <dgm:spPr>
        <a:solidFill>
          <a:srgbClr val="92D050">
            <a:alpha val="23000"/>
          </a:srgbClr>
        </a:solidFill>
      </dgm:spPr>
      <dgm:t>
        <a:bodyPr/>
        <a:lstStyle/>
        <a:p>
          <a:r>
            <a:rPr lang="de-DE" sz="1200" dirty="0">
              <a:latin typeface="Arial" panose="020B0604020202020204" pitchFamily="34" charset="0"/>
              <a:cs typeface="Arial" panose="020B0604020202020204" pitchFamily="34" charset="0"/>
            </a:rPr>
            <a:t>in Vollzeit</a:t>
          </a:r>
          <a:r>
            <a:rPr lang="de-DE" sz="1200" baseline="30000" dirty="0">
              <a:latin typeface="Arial" panose="020B0604020202020204" pitchFamily="34" charset="0"/>
              <a:cs typeface="Arial" panose="020B0604020202020204" pitchFamily="34" charset="0"/>
            </a:rPr>
            <a:t>1) </a:t>
          </a:r>
          <a:endParaRPr lang="de-DE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FA1EF2-A337-4C80-B789-11EDD34E67F9}" type="parTrans" cxnId="{81683B30-7A02-4F7B-9B6E-2E29D3BD87FD}">
      <dgm:prSet/>
      <dgm:spPr/>
      <dgm:t>
        <a:bodyPr/>
        <a:lstStyle/>
        <a:p>
          <a:endParaRPr lang="de-DE"/>
        </a:p>
      </dgm:t>
    </dgm:pt>
    <dgm:pt modelId="{8A498964-4D00-4106-B7A3-34D07BAFF588}" type="sibTrans" cxnId="{81683B30-7A02-4F7B-9B6E-2E29D3BD87FD}">
      <dgm:prSet/>
      <dgm:spPr/>
      <dgm:t>
        <a:bodyPr/>
        <a:lstStyle/>
        <a:p>
          <a:endParaRPr lang="de-DE"/>
        </a:p>
      </dgm:t>
    </dgm:pt>
    <dgm:pt modelId="{CFFE8E29-5B32-4643-9BA8-E84324535323}">
      <dgm:prSet custT="1"/>
      <dgm:spPr>
        <a:solidFill>
          <a:srgbClr val="92D050">
            <a:alpha val="23000"/>
          </a:srgbClr>
        </a:solidFill>
      </dgm:spPr>
      <dgm:t>
        <a:bodyPr/>
        <a:lstStyle/>
        <a:p>
          <a:r>
            <a:rPr lang="de-DE" sz="1200" dirty="0">
              <a:latin typeface="Arial" panose="020B0604020202020204" pitchFamily="34" charset="0"/>
              <a:cs typeface="Arial" panose="020B0604020202020204" pitchFamily="34" charset="0"/>
            </a:rPr>
            <a:t>Teilzeit</a:t>
          </a:r>
          <a:r>
            <a:rPr lang="de-DE" sz="1200" baseline="30000" dirty="0">
              <a:latin typeface="Arial" panose="020B0604020202020204" pitchFamily="34" charset="0"/>
              <a:cs typeface="Arial" panose="020B0604020202020204" pitchFamily="34" charset="0"/>
            </a:rPr>
            <a:t>2)</a:t>
          </a:r>
          <a:r>
            <a:rPr lang="de-DE" sz="1200" dirty="0">
              <a:latin typeface="Arial" panose="020B0604020202020204" pitchFamily="34" charset="0"/>
              <a:cs typeface="Arial" panose="020B0604020202020204" pitchFamily="34" charset="0"/>
            </a:rPr>
            <a:t> ist möglich, verlängert jedoch die notwendige Dauer</a:t>
          </a:r>
        </a:p>
      </dgm:t>
    </dgm:pt>
    <dgm:pt modelId="{213EE28D-4DCC-4F03-B1FE-178924E0870B}" type="parTrans" cxnId="{3B66C351-F97C-4FEF-9FD3-7DC498514D72}">
      <dgm:prSet/>
      <dgm:spPr/>
      <dgm:t>
        <a:bodyPr/>
        <a:lstStyle/>
        <a:p>
          <a:endParaRPr lang="de-DE"/>
        </a:p>
      </dgm:t>
    </dgm:pt>
    <dgm:pt modelId="{E80BDEEA-A466-4160-8CA7-24D448A44DD8}" type="sibTrans" cxnId="{3B66C351-F97C-4FEF-9FD3-7DC498514D72}">
      <dgm:prSet/>
      <dgm:spPr/>
      <dgm:t>
        <a:bodyPr/>
        <a:lstStyle/>
        <a:p>
          <a:endParaRPr lang="de-DE"/>
        </a:p>
      </dgm:t>
    </dgm:pt>
    <dgm:pt modelId="{4812471D-0D49-4F77-9DA7-9B208BD5823C}">
      <dgm:prSet custT="1"/>
      <dgm:spPr>
        <a:solidFill>
          <a:srgbClr val="92D050">
            <a:alpha val="23000"/>
          </a:srgbClr>
        </a:solidFill>
      </dgm:spPr>
      <dgm:t>
        <a:bodyPr/>
        <a:lstStyle/>
        <a:p>
          <a:r>
            <a:rPr lang="de-DE" sz="1200" dirty="0">
              <a:latin typeface="Arial" panose="020B0604020202020204" pitchFamily="34" charset="0"/>
              <a:cs typeface="Arial" panose="020B0604020202020204" pitchFamily="34" charset="0"/>
            </a:rPr>
            <a:t>bei Selbstständigkeit müssen Umfang und Umsatz mit einer Vollzeitstelle vergleichbar sein </a:t>
          </a:r>
        </a:p>
      </dgm:t>
    </dgm:pt>
    <dgm:pt modelId="{E2BF638D-52B5-4D31-BD6D-EC187241FBF8}" type="parTrans" cxnId="{F10C0B01-4191-43BA-81F8-318FFBDFCF94}">
      <dgm:prSet/>
      <dgm:spPr/>
      <dgm:t>
        <a:bodyPr/>
        <a:lstStyle/>
        <a:p>
          <a:endParaRPr lang="de-DE"/>
        </a:p>
      </dgm:t>
    </dgm:pt>
    <dgm:pt modelId="{562D2D2A-E9B2-420F-8C03-BE61DF0B0F45}" type="sibTrans" cxnId="{F10C0B01-4191-43BA-81F8-318FFBDFCF94}">
      <dgm:prSet/>
      <dgm:spPr/>
      <dgm:t>
        <a:bodyPr/>
        <a:lstStyle/>
        <a:p>
          <a:endParaRPr lang="de-DE"/>
        </a:p>
      </dgm:t>
    </dgm:pt>
    <dgm:pt modelId="{AA71FC9E-E88E-42CE-9180-E81E776D37F9}">
      <dgm:prSet custT="1"/>
      <dgm:spPr>
        <a:solidFill>
          <a:srgbClr val="92D050">
            <a:alpha val="23000"/>
          </a:srgbClr>
        </a:solidFill>
      </dgm:spPr>
      <dgm:t>
        <a:bodyPr/>
        <a:lstStyle/>
        <a:p>
          <a:endParaRPr lang="de-DE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00550F-4723-4F43-8EA0-642DF1E0ADA2}" type="parTrans" cxnId="{C293EFF9-668F-4803-8E7D-2475705834F0}">
      <dgm:prSet/>
      <dgm:spPr/>
      <dgm:t>
        <a:bodyPr/>
        <a:lstStyle/>
        <a:p>
          <a:endParaRPr lang="de-DE"/>
        </a:p>
      </dgm:t>
    </dgm:pt>
    <dgm:pt modelId="{A918F993-57B4-419C-963D-C135BC8DA04B}" type="sibTrans" cxnId="{C293EFF9-668F-4803-8E7D-2475705834F0}">
      <dgm:prSet/>
      <dgm:spPr/>
      <dgm:t>
        <a:bodyPr/>
        <a:lstStyle/>
        <a:p>
          <a:endParaRPr lang="de-DE"/>
        </a:p>
      </dgm:t>
    </dgm:pt>
    <dgm:pt modelId="{B50C370A-2FA4-43E6-B25B-81DE37B0D0B5}">
      <dgm:prSet custT="1"/>
      <dgm:spPr>
        <a:solidFill>
          <a:srgbClr val="92D050">
            <a:alpha val="23000"/>
          </a:srgbClr>
        </a:solidFill>
      </dgm:spPr>
      <dgm:t>
        <a:bodyPr/>
        <a:lstStyle/>
        <a:p>
          <a:endParaRPr lang="de-DE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381F3A-E441-4204-8174-1531DE31CF52}" type="parTrans" cxnId="{E05DA11B-0BFC-4B60-B728-FB175015AD36}">
      <dgm:prSet/>
      <dgm:spPr/>
      <dgm:t>
        <a:bodyPr/>
        <a:lstStyle/>
        <a:p>
          <a:endParaRPr lang="de-DE"/>
        </a:p>
      </dgm:t>
    </dgm:pt>
    <dgm:pt modelId="{84D56C37-F1E0-4925-BD5B-0B137DBBE5C0}" type="sibTrans" cxnId="{E05DA11B-0BFC-4B60-B728-FB175015AD36}">
      <dgm:prSet/>
      <dgm:spPr/>
      <dgm:t>
        <a:bodyPr/>
        <a:lstStyle/>
        <a:p>
          <a:endParaRPr lang="de-DE"/>
        </a:p>
      </dgm:t>
    </dgm:pt>
    <dgm:pt modelId="{14796571-5CB4-4B5E-820C-963ABE09DD10}">
      <dgm:prSet phldrT="[Text]" custT="1"/>
      <dgm:spPr>
        <a:solidFill>
          <a:srgbClr val="FF0000">
            <a:alpha val="23000"/>
          </a:srgb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endParaRPr lang="de-DE" sz="2000" b="1" u="sn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E5ED24-3C83-49E9-BD3C-FC74FD8C55E8}" type="parTrans" cxnId="{6BAF9839-82E8-4876-B666-3ACFF29AD13B}">
      <dgm:prSet/>
      <dgm:spPr/>
      <dgm:t>
        <a:bodyPr/>
        <a:lstStyle/>
        <a:p>
          <a:endParaRPr lang="de-DE"/>
        </a:p>
      </dgm:t>
    </dgm:pt>
    <dgm:pt modelId="{C4768660-C2B0-4DB2-B292-2C18BA3CCD3B}" type="sibTrans" cxnId="{6BAF9839-82E8-4876-B666-3ACFF29AD13B}">
      <dgm:prSet/>
      <dgm:spPr/>
      <dgm:t>
        <a:bodyPr/>
        <a:lstStyle/>
        <a:p>
          <a:endParaRPr lang="de-DE"/>
        </a:p>
      </dgm:t>
    </dgm:pt>
    <dgm:pt modelId="{90E2EF66-1B9E-4BA6-96AC-53C897CE32E8}">
      <dgm:prSet custT="1"/>
      <dgm:spPr>
        <a:solidFill>
          <a:srgbClr val="92D050">
            <a:alpha val="23000"/>
          </a:srgbClr>
        </a:solidFill>
      </dgm:spPr>
      <dgm:t>
        <a:bodyPr/>
        <a:lstStyle/>
        <a:p>
          <a:endParaRPr lang="de-DE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2B9E31-BD69-44BA-A37A-966B751F13C9}" type="parTrans" cxnId="{89E95BC5-3E82-4ACB-B9D5-9B91096EB3A5}">
      <dgm:prSet/>
      <dgm:spPr/>
      <dgm:t>
        <a:bodyPr/>
        <a:lstStyle/>
        <a:p>
          <a:endParaRPr lang="de-DE"/>
        </a:p>
      </dgm:t>
    </dgm:pt>
    <dgm:pt modelId="{C9C356A6-C9E9-4D9D-8BD7-D9ECA6E62522}" type="sibTrans" cxnId="{89E95BC5-3E82-4ACB-B9D5-9B91096EB3A5}">
      <dgm:prSet/>
      <dgm:spPr/>
      <dgm:t>
        <a:bodyPr/>
        <a:lstStyle/>
        <a:p>
          <a:endParaRPr lang="de-DE"/>
        </a:p>
      </dgm:t>
    </dgm:pt>
    <dgm:pt modelId="{E698A9B7-B81B-4CF3-B771-5C4BB07D2710}">
      <dgm:prSet custT="1"/>
      <dgm:spPr>
        <a:solidFill>
          <a:srgbClr val="92D050">
            <a:alpha val="23000"/>
          </a:srgbClr>
        </a:solidFill>
      </dgm:spPr>
      <dgm:t>
        <a:bodyPr/>
        <a:lstStyle/>
        <a:p>
          <a:r>
            <a:rPr lang="de-DE" sz="1200" dirty="0">
              <a:latin typeface="Arial" panose="020B0604020202020204" pitchFamily="34" charset="0"/>
              <a:cs typeface="Arial" panose="020B0604020202020204" pitchFamily="34" charset="0"/>
            </a:rPr>
            <a:t>Auslandstätigkeiten sind ggf. anrechenbar </a:t>
          </a:r>
        </a:p>
      </dgm:t>
    </dgm:pt>
    <dgm:pt modelId="{69375FD2-A070-4822-B8EF-7706480389A7}" type="sibTrans" cxnId="{E4591E3F-3170-4696-BEF0-D66313D71392}">
      <dgm:prSet/>
      <dgm:spPr/>
      <dgm:t>
        <a:bodyPr/>
        <a:lstStyle/>
        <a:p>
          <a:endParaRPr lang="de-DE"/>
        </a:p>
      </dgm:t>
    </dgm:pt>
    <dgm:pt modelId="{72F6D3F9-AC6E-4B5E-8AD2-3B5F678E771E}" type="parTrans" cxnId="{E4591E3F-3170-4696-BEF0-D66313D71392}">
      <dgm:prSet/>
      <dgm:spPr/>
      <dgm:t>
        <a:bodyPr/>
        <a:lstStyle/>
        <a:p>
          <a:endParaRPr lang="de-DE"/>
        </a:p>
      </dgm:t>
    </dgm:pt>
    <dgm:pt modelId="{B42FE82C-CE3A-4625-89A9-5EE73730C41C}" type="pres">
      <dgm:prSet presAssocID="{0DF929D8-6D10-43A6-A8F5-36787E66D91D}" presName="Name0" presStyleCnt="0">
        <dgm:presLayoutVars>
          <dgm:dir/>
          <dgm:animLvl val="lvl"/>
          <dgm:resizeHandles/>
        </dgm:presLayoutVars>
      </dgm:prSet>
      <dgm:spPr/>
    </dgm:pt>
    <dgm:pt modelId="{92857643-EB78-412C-AF7D-3AE49A38BB61}" type="pres">
      <dgm:prSet presAssocID="{E3FDCD03-F671-4959-B8F5-9911C62DB442}" presName="linNode" presStyleCnt="0"/>
      <dgm:spPr/>
    </dgm:pt>
    <dgm:pt modelId="{7D348DE4-E3EC-4B1F-923B-06192C9ED87D}" type="pres">
      <dgm:prSet presAssocID="{E3FDCD03-F671-4959-B8F5-9911C62DB442}" presName="parentShp" presStyleLbl="node1" presStyleIdx="0" presStyleCnt="3">
        <dgm:presLayoutVars>
          <dgm:bulletEnabled val="1"/>
        </dgm:presLayoutVars>
      </dgm:prSet>
      <dgm:spPr/>
    </dgm:pt>
    <dgm:pt modelId="{5E2AE5F7-F7B8-49C8-BDB8-D3D541CF4916}" type="pres">
      <dgm:prSet presAssocID="{E3FDCD03-F671-4959-B8F5-9911C62DB442}" presName="childShp" presStyleLbl="bgAccFollowNode1" presStyleIdx="0" presStyleCnt="3">
        <dgm:presLayoutVars>
          <dgm:bulletEnabled val="1"/>
        </dgm:presLayoutVars>
      </dgm:prSet>
      <dgm:spPr>
        <a:prstGeom prst="mathMultiply">
          <a:avLst/>
        </a:prstGeom>
      </dgm:spPr>
    </dgm:pt>
    <dgm:pt modelId="{F8AA57A7-E301-4846-84CD-4F8C5E783E28}" type="pres">
      <dgm:prSet presAssocID="{CA5C11D4-A1A1-4772-A498-D42F401F38A6}" presName="spacing" presStyleCnt="0"/>
      <dgm:spPr/>
    </dgm:pt>
    <dgm:pt modelId="{4E83F389-7320-4159-A0B0-D5EA122015F9}" type="pres">
      <dgm:prSet presAssocID="{B15BE1E8-607B-4A54-9D7A-722AF40E0D2C}" presName="linNode" presStyleCnt="0"/>
      <dgm:spPr/>
    </dgm:pt>
    <dgm:pt modelId="{8D23AA8C-C95C-4665-B290-80853D80AF80}" type="pres">
      <dgm:prSet presAssocID="{B15BE1E8-607B-4A54-9D7A-722AF40E0D2C}" presName="parentShp" presStyleLbl="node1" presStyleIdx="1" presStyleCnt="3">
        <dgm:presLayoutVars>
          <dgm:bulletEnabled val="1"/>
        </dgm:presLayoutVars>
      </dgm:prSet>
      <dgm:spPr/>
    </dgm:pt>
    <dgm:pt modelId="{DF8766C3-F82F-46E3-93DF-A17D802D0110}" type="pres">
      <dgm:prSet presAssocID="{B15BE1E8-607B-4A54-9D7A-722AF40E0D2C}" presName="childShp" presStyleLbl="bgAccFollowNode1" presStyleIdx="1" presStyleCnt="3">
        <dgm:presLayoutVars>
          <dgm:bulletEnabled val="1"/>
        </dgm:presLayoutVars>
      </dgm:prSet>
      <dgm:spPr>
        <a:prstGeom prst="rect">
          <a:avLst/>
        </a:prstGeom>
      </dgm:spPr>
    </dgm:pt>
    <dgm:pt modelId="{7836ED70-947C-4D5A-895F-B2B61E9B05E0}" type="pres">
      <dgm:prSet presAssocID="{0BEB84E2-7DA1-4B4D-9940-D4DAD83703F7}" presName="spacing" presStyleCnt="0"/>
      <dgm:spPr/>
    </dgm:pt>
    <dgm:pt modelId="{6028CC85-8251-4C70-BFF3-228A09CC2CAF}" type="pres">
      <dgm:prSet presAssocID="{209F9E57-CE31-4006-B607-38CA8A0E0FA5}" presName="linNode" presStyleCnt="0"/>
      <dgm:spPr/>
    </dgm:pt>
    <dgm:pt modelId="{4500080D-505A-4CB5-BD67-F4963FECB1C4}" type="pres">
      <dgm:prSet presAssocID="{209F9E57-CE31-4006-B607-38CA8A0E0FA5}" presName="parentShp" presStyleLbl="node1" presStyleIdx="2" presStyleCnt="3">
        <dgm:presLayoutVars>
          <dgm:bulletEnabled val="1"/>
        </dgm:presLayoutVars>
      </dgm:prSet>
      <dgm:spPr/>
    </dgm:pt>
    <dgm:pt modelId="{600FA4F4-ED8F-4CF0-9232-68C440A789AB}" type="pres">
      <dgm:prSet presAssocID="{209F9E57-CE31-4006-B607-38CA8A0E0FA5}" presName="childShp" presStyleLbl="bgAccFollowNode1" presStyleIdx="2" presStyleCnt="3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F10C0B01-4191-43BA-81F8-318FFBDFCF94}" srcId="{209F9E57-CE31-4006-B607-38CA8A0E0FA5}" destId="{4812471D-0D49-4F77-9DA7-9B208BD5823C}" srcOrd="4" destOrd="0" parTransId="{E2BF638D-52B5-4D31-BD6D-EC187241FBF8}" sibTransId="{562D2D2A-E9B2-420F-8C03-BE61DF0B0F45}"/>
    <dgm:cxn modelId="{65FDC602-C21A-4328-82B3-513524C55D03}" type="presOf" srcId="{E698A9B7-B81B-4CF3-B771-5C4BB07D2710}" destId="{600FA4F4-ED8F-4CF0-9232-68C440A789AB}" srcOrd="0" destOrd="3" presId="urn:microsoft.com/office/officeart/2005/8/layout/vList6"/>
    <dgm:cxn modelId="{F291910E-FB61-4543-A621-E3BE4B15396F}" type="presOf" srcId="{CFFE8E29-5B32-4643-9BA8-E84324535323}" destId="{600FA4F4-ED8F-4CF0-9232-68C440A789AB}" srcOrd="0" destOrd="2" presId="urn:microsoft.com/office/officeart/2005/8/layout/vList6"/>
    <dgm:cxn modelId="{2655D811-9E08-414E-8C63-4DA77F9DCBE4}" type="presOf" srcId="{B15BE1E8-607B-4A54-9D7A-722AF40E0D2C}" destId="{8D23AA8C-C95C-4665-B290-80853D80AF80}" srcOrd="0" destOrd="0" presId="urn:microsoft.com/office/officeart/2005/8/layout/vList6"/>
    <dgm:cxn modelId="{DEBEC515-D482-403D-B507-6C8C1C7AFD3C}" srcId="{B15BE1E8-607B-4A54-9D7A-722AF40E0D2C}" destId="{3E9CA428-0AD2-46B0-B201-2B44EE82E97D}" srcOrd="2" destOrd="0" parTransId="{6EC810F0-5D4A-4509-B55C-1A65955460B7}" sibTransId="{C1A86C8D-70EC-4E88-BD58-C2089757BFC9}"/>
    <dgm:cxn modelId="{E05DA11B-0BFC-4B60-B728-FB175015AD36}" srcId="{B15BE1E8-607B-4A54-9D7A-722AF40E0D2C}" destId="{B50C370A-2FA4-43E6-B25B-81DE37B0D0B5}" srcOrd="1" destOrd="0" parTransId="{B8381F3A-E441-4204-8174-1531DE31CF52}" sibTransId="{84D56C37-F1E0-4925-BD5B-0B137DBBE5C0}"/>
    <dgm:cxn modelId="{24725C21-2689-415D-B291-4CC27378D6FB}" type="presOf" srcId="{209F9E57-CE31-4006-B607-38CA8A0E0FA5}" destId="{4500080D-505A-4CB5-BD67-F4963FECB1C4}" srcOrd="0" destOrd="0" presId="urn:microsoft.com/office/officeart/2005/8/layout/vList6"/>
    <dgm:cxn modelId="{9F303322-CE90-4EA2-BB3C-1171D0D1BAF7}" srcId="{E3FDCD03-F671-4959-B8F5-9911C62DB442}" destId="{4C135889-0C3A-4576-9D40-15B465E76E58}" srcOrd="1" destOrd="0" parTransId="{0FF44612-D51B-45F7-A715-2C0FE1585141}" sibTransId="{63D1F3E7-55BA-4DD4-BCA4-2FAC759A709E}"/>
    <dgm:cxn modelId="{81683B30-7A02-4F7B-9B6E-2E29D3BD87FD}" srcId="{209F9E57-CE31-4006-B607-38CA8A0E0FA5}" destId="{5DBCA13E-9912-4DE4-A0E4-419C5BE48892}" srcOrd="1" destOrd="0" parTransId="{4FFA1EF2-A337-4C80-B789-11EDD34E67F9}" sibTransId="{8A498964-4D00-4106-B7A3-34D07BAFF588}"/>
    <dgm:cxn modelId="{DDF9D936-00C7-4AA1-A9C2-F7260ECF4EDC}" type="presOf" srcId="{B50C370A-2FA4-43E6-B25B-81DE37B0D0B5}" destId="{DF8766C3-F82F-46E3-93DF-A17D802D0110}" srcOrd="0" destOrd="1" presId="urn:microsoft.com/office/officeart/2005/8/layout/vList6"/>
    <dgm:cxn modelId="{6BAF9839-82E8-4876-B666-3ACFF29AD13B}" srcId="{E3FDCD03-F671-4959-B8F5-9911C62DB442}" destId="{14796571-5CB4-4B5E-820C-963ABE09DD10}" srcOrd="0" destOrd="0" parTransId="{22E5ED24-3C83-49E9-BD3C-FC74FD8C55E8}" sibTransId="{C4768660-C2B0-4DB2-B292-2C18BA3CCD3B}"/>
    <dgm:cxn modelId="{7C2F183A-20D3-4605-A5A5-49B7122AB5A8}" srcId="{0DF929D8-6D10-43A6-A8F5-36787E66D91D}" destId="{209F9E57-CE31-4006-B607-38CA8A0E0FA5}" srcOrd="2" destOrd="0" parTransId="{E810F92C-39E2-4E1D-9C68-7C091BB80C37}" sibTransId="{EC9EA596-1292-41C9-A671-6CFB1AD5922E}"/>
    <dgm:cxn modelId="{E4591E3F-3170-4696-BEF0-D66313D71392}" srcId="{209F9E57-CE31-4006-B607-38CA8A0E0FA5}" destId="{E698A9B7-B81B-4CF3-B771-5C4BB07D2710}" srcOrd="3" destOrd="0" parTransId="{72F6D3F9-AC6E-4B5E-8AD2-3B5F678E771E}" sibTransId="{69375FD2-A070-4822-B8EF-7706480389A7}"/>
    <dgm:cxn modelId="{6A054E5D-4FED-4EDB-90B3-013887E1C66D}" type="presOf" srcId="{3E9CA428-0AD2-46B0-B201-2B44EE82E97D}" destId="{DF8766C3-F82F-46E3-93DF-A17D802D0110}" srcOrd="0" destOrd="2" presId="urn:microsoft.com/office/officeart/2005/8/layout/vList6"/>
    <dgm:cxn modelId="{94426F5F-E5A5-48C9-85D2-5155A964D371}" type="presOf" srcId="{E3FDCD03-F671-4959-B8F5-9911C62DB442}" destId="{7D348DE4-E3EC-4B1F-923B-06192C9ED87D}" srcOrd="0" destOrd="0" presId="urn:microsoft.com/office/officeart/2005/8/layout/vList6"/>
    <dgm:cxn modelId="{E95D8960-DC22-4A6B-BB76-5A4E2B9E5DAA}" type="presOf" srcId="{4812471D-0D49-4F77-9DA7-9B208BD5823C}" destId="{600FA4F4-ED8F-4CF0-9232-68C440A789AB}" srcOrd="0" destOrd="4" presId="urn:microsoft.com/office/officeart/2005/8/layout/vList6"/>
    <dgm:cxn modelId="{F87A1A64-A0BB-4E21-8E8A-9AAFE7AB0818}" type="presOf" srcId="{778E1529-3053-4EFE-9AA2-11D3DFD1D33B}" destId="{DF8766C3-F82F-46E3-93DF-A17D802D0110}" srcOrd="0" destOrd="3" presId="urn:microsoft.com/office/officeart/2005/8/layout/vList6"/>
    <dgm:cxn modelId="{5F202B48-DF2B-45A4-BDFD-2AFF84DE63C9}" srcId="{0DF929D8-6D10-43A6-A8F5-36787E66D91D}" destId="{B15BE1E8-607B-4A54-9D7A-722AF40E0D2C}" srcOrd="1" destOrd="0" parTransId="{3743743B-B106-4952-8FFA-4A1B00C47F66}" sibTransId="{0BEB84E2-7DA1-4B4D-9940-D4DAD83703F7}"/>
    <dgm:cxn modelId="{3B66C351-F97C-4FEF-9FD3-7DC498514D72}" srcId="{209F9E57-CE31-4006-B607-38CA8A0E0FA5}" destId="{CFFE8E29-5B32-4643-9BA8-E84324535323}" srcOrd="2" destOrd="0" parTransId="{213EE28D-4DCC-4F03-B1FE-178924E0870B}" sibTransId="{E80BDEEA-A466-4160-8CA7-24D448A44DD8}"/>
    <dgm:cxn modelId="{9FD23F75-654C-4078-9F40-C9418142A631}" srcId="{0DF929D8-6D10-43A6-A8F5-36787E66D91D}" destId="{E3FDCD03-F671-4959-B8F5-9911C62DB442}" srcOrd="0" destOrd="0" parTransId="{92B2E49E-3336-4411-B9CE-C791642BD4B0}" sibTransId="{CA5C11D4-A1A1-4772-A498-D42F401F38A6}"/>
    <dgm:cxn modelId="{0EDF6557-3802-43E0-AEE7-495B403475A0}" srcId="{B15BE1E8-607B-4A54-9D7A-722AF40E0D2C}" destId="{7A3B5761-25CB-40B6-94F4-89D077B3E80D}" srcOrd="4" destOrd="0" parTransId="{8FCA7D06-AFB7-4136-9878-6D8CB7AE3E55}" sibTransId="{25336595-2930-4382-9A0E-5360CB64665E}"/>
    <dgm:cxn modelId="{C306C259-D28E-40A2-B7F5-62D3E6D85B63}" type="presOf" srcId="{90E2EF66-1B9E-4BA6-96AC-53C897CE32E8}" destId="{600FA4F4-ED8F-4CF0-9232-68C440A789AB}" srcOrd="0" destOrd="0" presId="urn:microsoft.com/office/officeart/2005/8/layout/vList6"/>
    <dgm:cxn modelId="{C540B0A2-8701-4A1A-B366-37A1CD4CBC77}" type="presOf" srcId="{AA71FC9E-E88E-42CE-9180-E81E776D37F9}" destId="{DF8766C3-F82F-46E3-93DF-A17D802D0110}" srcOrd="0" destOrd="0" presId="urn:microsoft.com/office/officeart/2005/8/layout/vList6"/>
    <dgm:cxn modelId="{D2CF4CA9-9FB0-4940-8861-E3A3361FC665}" type="presOf" srcId="{5DBCA13E-9912-4DE4-A0E4-419C5BE48892}" destId="{600FA4F4-ED8F-4CF0-9232-68C440A789AB}" srcOrd="0" destOrd="1" presId="urn:microsoft.com/office/officeart/2005/8/layout/vList6"/>
    <dgm:cxn modelId="{89E95BC5-3E82-4ACB-B9D5-9B91096EB3A5}" srcId="{209F9E57-CE31-4006-B607-38CA8A0E0FA5}" destId="{90E2EF66-1B9E-4BA6-96AC-53C897CE32E8}" srcOrd="0" destOrd="0" parTransId="{012B9E31-BD69-44BA-A37A-966B751F13C9}" sibTransId="{C9C356A6-C9E9-4D9D-8BD7-D9ECA6E62522}"/>
    <dgm:cxn modelId="{776AD3C9-CE65-402D-B059-51755281312A}" type="presOf" srcId="{14796571-5CB4-4B5E-820C-963ABE09DD10}" destId="{5E2AE5F7-F7B8-49C8-BDB8-D3D541CF4916}" srcOrd="0" destOrd="0" presId="urn:microsoft.com/office/officeart/2005/8/layout/vList6"/>
    <dgm:cxn modelId="{527818CE-45F0-4BC9-94F9-F87BB1CE4123}" type="presOf" srcId="{7A3B5761-25CB-40B6-94F4-89D077B3E80D}" destId="{DF8766C3-F82F-46E3-93DF-A17D802D0110}" srcOrd="0" destOrd="4" presId="urn:microsoft.com/office/officeart/2005/8/layout/vList6"/>
    <dgm:cxn modelId="{29DF51E7-6F13-4EB9-BFB9-25E9DFEED076}" type="presOf" srcId="{0DF929D8-6D10-43A6-A8F5-36787E66D91D}" destId="{B42FE82C-CE3A-4625-89A9-5EE73730C41C}" srcOrd="0" destOrd="0" presId="urn:microsoft.com/office/officeart/2005/8/layout/vList6"/>
    <dgm:cxn modelId="{FFF20EED-E2FE-498B-91E6-E9D3925270A5}" srcId="{B15BE1E8-607B-4A54-9D7A-722AF40E0D2C}" destId="{778E1529-3053-4EFE-9AA2-11D3DFD1D33B}" srcOrd="3" destOrd="0" parTransId="{2ABD5340-B81D-46C2-B558-FA7233D40C6A}" sibTransId="{67ECD177-76BB-4F0C-92B2-268977B533BC}"/>
    <dgm:cxn modelId="{D49EAAF7-743E-469C-8129-55078A790E99}" type="presOf" srcId="{4C135889-0C3A-4576-9D40-15B465E76E58}" destId="{5E2AE5F7-F7B8-49C8-BDB8-D3D541CF4916}" srcOrd="0" destOrd="1" presId="urn:microsoft.com/office/officeart/2005/8/layout/vList6"/>
    <dgm:cxn modelId="{C293EFF9-668F-4803-8E7D-2475705834F0}" srcId="{B15BE1E8-607B-4A54-9D7A-722AF40E0D2C}" destId="{AA71FC9E-E88E-42CE-9180-E81E776D37F9}" srcOrd="0" destOrd="0" parTransId="{1800550F-4723-4F43-8EA0-642DF1E0ADA2}" sibTransId="{A918F993-57B4-419C-963D-C135BC8DA04B}"/>
    <dgm:cxn modelId="{071C910F-EC42-46A7-B79F-065752AFB67C}" type="presParOf" srcId="{B42FE82C-CE3A-4625-89A9-5EE73730C41C}" destId="{92857643-EB78-412C-AF7D-3AE49A38BB61}" srcOrd="0" destOrd="0" presId="urn:microsoft.com/office/officeart/2005/8/layout/vList6"/>
    <dgm:cxn modelId="{CE6A258B-81FB-424F-8A25-0095A568F2E3}" type="presParOf" srcId="{92857643-EB78-412C-AF7D-3AE49A38BB61}" destId="{7D348DE4-E3EC-4B1F-923B-06192C9ED87D}" srcOrd="0" destOrd="0" presId="urn:microsoft.com/office/officeart/2005/8/layout/vList6"/>
    <dgm:cxn modelId="{67926FBE-671F-414E-BFC3-2571D5C1C338}" type="presParOf" srcId="{92857643-EB78-412C-AF7D-3AE49A38BB61}" destId="{5E2AE5F7-F7B8-49C8-BDB8-D3D541CF4916}" srcOrd="1" destOrd="0" presId="urn:microsoft.com/office/officeart/2005/8/layout/vList6"/>
    <dgm:cxn modelId="{15E734FF-07A1-445A-8824-39859CAC9012}" type="presParOf" srcId="{B42FE82C-CE3A-4625-89A9-5EE73730C41C}" destId="{F8AA57A7-E301-4846-84CD-4F8C5E783E28}" srcOrd="1" destOrd="0" presId="urn:microsoft.com/office/officeart/2005/8/layout/vList6"/>
    <dgm:cxn modelId="{4F3E14C1-23FE-42DB-A07A-31E89501ECA6}" type="presParOf" srcId="{B42FE82C-CE3A-4625-89A9-5EE73730C41C}" destId="{4E83F389-7320-4159-A0B0-D5EA122015F9}" srcOrd="2" destOrd="0" presId="urn:microsoft.com/office/officeart/2005/8/layout/vList6"/>
    <dgm:cxn modelId="{9C2EE53B-0925-4401-A0C1-5CB57FBBE5AA}" type="presParOf" srcId="{4E83F389-7320-4159-A0B0-D5EA122015F9}" destId="{8D23AA8C-C95C-4665-B290-80853D80AF80}" srcOrd="0" destOrd="0" presId="urn:microsoft.com/office/officeart/2005/8/layout/vList6"/>
    <dgm:cxn modelId="{D849E999-86E7-43DC-BD7E-AA25E9FDDB84}" type="presParOf" srcId="{4E83F389-7320-4159-A0B0-D5EA122015F9}" destId="{DF8766C3-F82F-46E3-93DF-A17D802D0110}" srcOrd="1" destOrd="0" presId="urn:microsoft.com/office/officeart/2005/8/layout/vList6"/>
    <dgm:cxn modelId="{C27C6BEA-693B-4FA1-AEBC-A541FF94B075}" type="presParOf" srcId="{B42FE82C-CE3A-4625-89A9-5EE73730C41C}" destId="{7836ED70-947C-4D5A-895F-B2B61E9B05E0}" srcOrd="3" destOrd="0" presId="urn:microsoft.com/office/officeart/2005/8/layout/vList6"/>
    <dgm:cxn modelId="{14AF840D-731E-48F6-ADF7-87B88B5CD370}" type="presParOf" srcId="{B42FE82C-CE3A-4625-89A9-5EE73730C41C}" destId="{6028CC85-8251-4C70-BFF3-228A09CC2CAF}" srcOrd="4" destOrd="0" presId="urn:microsoft.com/office/officeart/2005/8/layout/vList6"/>
    <dgm:cxn modelId="{86F1E310-FEAC-4B6F-AE05-55F224206EE5}" type="presParOf" srcId="{6028CC85-8251-4C70-BFF3-228A09CC2CAF}" destId="{4500080D-505A-4CB5-BD67-F4963FECB1C4}" srcOrd="0" destOrd="0" presId="urn:microsoft.com/office/officeart/2005/8/layout/vList6"/>
    <dgm:cxn modelId="{A3B831FA-54DE-4E5D-8E8A-686E26EE9740}" type="presParOf" srcId="{6028CC85-8251-4C70-BFF3-228A09CC2CAF}" destId="{600FA4F4-ED8F-4CF0-9232-68C440A789A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2AE5F7-F7B8-49C8-BDB8-D3D541CF4916}">
      <dsp:nvSpPr>
        <dsp:cNvPr id="0" name=""/>
        <dsp:cNvSpPr/>
      </dsp:nvSpPr>
      <dsp:spPr>
        <a:xfrm>
          <a:off x="3369974" y="0"/>
          <a:ext cx="5054961" cy="1269999"/>
        </a:xfrm>
        <a:prstGeom prst="mathMultiply">
          <a:avLst/>
        </a:prstGeom>
        <a:solidFill>
          <a:srgbClr val="FF0000">
            <a:alpha val="23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de-DE" sz="2000" b="1" u="sng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de-DE" sz="1400" b="0" u="none" kern="1200" dirty="0">
              <a:latin typeface="Arial" panose="020B0604020202020204" pitchFamily="34" charset="0"/>
              <a:cs typeface="Arial" panose="020B0604020202020204" pitchFamily="34" charset="0"/>
            </a:rPr>
            <a:t>Bitte wenden Sie sich an Ihr jeweiliges Berufskolleg</a:t>
          </a:r>
          <a:endParaRPr lang="de-DE" sz="2000" b="1" u="sng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47657" y="160172"/>
        <a:ext cx="2699595" cy="949655"/>
      </dsp:txXfrm>
    </dsp:sp>
    <dsp:sp modelId="{7D348DE4-E3EC-4B1F-923B-06192C9ED87D}">
      <dsp:nvSpPr>
        <dsp:cNvPr id="0" name=""/>
        <dsp:cNvSpPr/>
      </dsp:nvSpPr>
      <dsp:spPr>
        <a:xfrm>
          <a:off x="0" y="0"/>
          <a:ext cx="3369974" cy="1269999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>
              <a:latin typeface="Arial" panose="020B0604020202020204" pitchFamily="34" charset="0"/>
              <a:cs typeface="Arial" panose="020B0604020202020204" pitchFamily="34" charset="0"/>
            </a:rPr>
            <a:t>Halbjähriges einschlägiges Praktikum</a:t>
          </a:r>
        </a:p>
      </dsp:txBody>
      <dsp:txXfrm>
        <a:off x="61996" y="61996"/>
        <a:ext cx="3245982" cy="1146007"/>
      </dsp:txXfrm>
    </dsp:sp>
    <dsp:sp modelId="{DF8766C3-F82F-46E3-93DF-A17D802D0110}">
      <dsp:nvSpPr>
        <dsp:cNvPr id="0" name=""/>
        <dsp:cNvSpPr/>
      </dsp:nvSpPr>
      <dsp:spPr>
        <a:xfrm>
          <a:off x="3369974" y="1397000"/>
          <a:ext cx="5054961" cy="1269999"/>
        </a:xfrm>
        <a:prstGeom prst="rect">
          <a:avLst/>
        </a:prstGeom>
        <a:solidFill>
          <a:srgbClr val="92D050">
            <a:alpha val="23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>
              <a:latin typeface="Arial" panose="020B0604020202020204" pitchFamily="34" charset="0"/>
              <a:cs typeface="Arial" panose="020B0604020202020204" pitchFamily="34" charset="0"/>
            </a:rPr>
            <a:t>Ausbildung gem. BBiG oder HwO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>
              <a:latin typeface="Arial" panose="020B0604020202020204" pitchFamily="34" charset="0"/>
              <a:cs typeface="Arial" panose="020B0604020202020204" pitchFamily="34" charset="0"/>
            </a:rPr>
            <a:t>Abgeschlossene Ausbildung im öffentlichen Dienst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>
              <a:latin typeface="Arial" panose="020B0604020202020204" pitchFamily="34" charset="0"/>
              <a:cs typeface="Arial" panose="020B0604020202020204" pitchFamily="34" charset="0"/>
            </a:rPr>
            <a:t>Bundeswehr: mind. 4 Jahre Dienstzeit, ATN-Stufe 7, mind. DG Unteroffizier</a:t>
          </a:r>
        </a:p>
      </dsp:txBody>
      <dsp:txXfrm>
        <a:off x="3369974" y="1397000"/>
        <a:ext cx="5054961" cy="1269999"/>
      </dsp:txXfrm>
    </dsp:sp>
    <dsp:sp modelId="{8D23AA8C-C95C-4665-B290-80853D80AF80}">
      <dsp:nvSpPr>
        <dsp:cNvPr id="0" name=""/>
        <dsp:cNvSpPr/>
      </dsp:nvSpPr>
      <dsp:spPr>
        <a:xfrm>
          <a:off x="0" y="1397000"/>
          <a:ext cx="3369974" cy="1269999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0" kern="1200" dirty="0">
              <a:latin typeface="Arial" panose="020B0604020202020204" pitchFamily="34" charset="0"/>
              <a:cs typeface="Arial" panose="020B0604020202020204" pitchFamily="34" charset="0"/>
            </a:rPr>
            <a:t>Abgeschlossene, </a:t>
          </a:r>
          <a:r>
            <a:rPr lang="de-DE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mindestens zweijährige</a:t>
          </a:r>
          <a:r>
            <a:rPr lang="de-DE" sz="1800" b="0" kern="1200" dirty="0">
              <a:latin typeface="Arial" panose="020B0604020202020204" pitchFamily="34" charset="0"/>
              <a:cs typeface="Arial" panose="020B0604020202020204" pitchFamily="34" charset="0"/>
            </a:rPr>
            <a:t> Berufsausbildung</a:t>
          </a:r>
        </a:p>
      </dsp:txBody>
      <dsp:txXfrm>
        <a:off x="61996" y="1458996"/>
        <a:ext cx="3245982" cy="1146007"/>
      </dsp:txXfrm>
    </dsp:sp>
    <dsp:sp modelId="{600FA4F4-ED8F-4CF0-9232-68C440A789AB}">
      <dsp:nvSpPr>
        <dsp:cNvPr id="0" name=""/>
        <dsp:cNvSpPr/>
      </dsp:nvSpPr>
      <dsp:spPr>
        <a:xfrm>
          <a:off x="3369974" y="2793999"/>
          <a:ext cx="5054961" cy="1269999"/>
        </a:xfrm>
        <a:prstGeom prst="rect">
          <a:avLst/>
        </a:prstGeom>
        <a:solidFill>
          <a:srgbClr val="92D050">
            <a:alpha val="23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>
              <a:latin typeface="Arial" panose="020B0604020202020204" pitchFamily="34" charset="0"/>
              <a:cs typeface="Arial" panose="020B0604020202020204" pitchFamily="34" charset="0"/>
            </a:rPr>
            <a:t>in Vollzeit</a:t>
          </a:r>
          <a:r>
            <a:rPr lang="de-DE" sz="1200" kern="1200" baseline="30000" dirty="0">
              <a:latin typeface="Arial" panose="020B0604020202020204" pitchFamily="34" charset="0"/>
              <a:cs typeface="Arial" panose="020B0604020202020204" pitchFamily="34" charset="0"/>
            </a:rPr>
            <a:t>1) </a:t>
          </a:r>
          <a:endParaRPr lang="de-DE" sz="1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>
              <a:latin typeface="Arial" panose="020B0604020202020204" pitchFamily="34" charset="0"/>
              <a:cs typeface="Arial" panose="020B0604020202020204" pitchFamily="34" charset="0"/>
            </a:rPr>
            <a:t>Teilzeit</a:t>
          </a:r>
          <a:r>
            <a:rPr lang="de-DE" sz="1200" kern="1200" baseline="30000" dirty="0">
              <a:latin typeface="Arial" panose="020B0604020202020204" pitchFamily="34" charset="0"/>
              <a:cs typeface="Arial" panose="020B0604020202020204" pitchFamily="34" charset="0"/>
            </a:rPr>
            <a:t>2)</a:t>
          </a:r>
          <a:r>
            <a:rPr lang="de-DE" sz="1200" kern="1200" dirty="0">
              <a:latin typeface="Arial" panose="020B0604020202020204" pitchFamily="34" charset="0"/>
              <a:cs typeface="Arial" panose="020B0604020202020204" pitchFamily="34" charset="0"/>
            </a:rPr>
            <a:t> ist möglich, verlängert jedoch die notwendige Dauer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>
              <a:latin typeface="Arial" panose="020B0604020202020204" pitchFamily="34" charset="0"/>
              <a:cs typeface="Arial" panose="020B0604020202020204" pitchFamily="34" charset="0"/>
            </a:rPr>
            <a:t>Auslandstätigkeiten sind ggf. anrechenbar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>
              <a:latin typeface="Arial" panose="020B0604020202020204" pitchFamily="34" charset="0"/>
              <a:cs typeface="Arial" panose="020B0604020202020204" pitchFamily="34" charset="0"/>
            </a:rPr>
            <a:t>bei Selbstständigkeit müssen Umfang und Umsatz mit einer Vollzeitstelle vergleichbar sein </a:t>
          </a:r>
        </a:p>
      </dsp:txBody>
      <dsp:txXfrm>
        <a:off x="3369974" y="2793999"/>
        <a:ext cx="5054961" cy="1269999"/>
      </dsp:txXfrm>
    </dsp:sp>
    <dsp:sp modelId="{4500080D-505A-4CB5-BD67-F4963FECB1C4}">
      <dsp:nvSpPr>
        <dsp:cNvPr id="0" name=""/>
        <dsp:cNvSpPr/>
      </dsp:nvSpPr>
      <dsp:spPr>
        <a:xfrm>
          <a:off x="0" y="2793999"/>
          <a:ext cx="3369974" cy="1269999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>
              <a:latin typeface="Arial" panose="020B0604020202020204" pitchFamily="34" charset="0"/>
              <a:cs typeface="Arial" panose="020B0604020202020204" pitchFamily="34" charset="0"/>
            </a:rPr>
            <a:t>2 Jahre berufliche Tätigkeit</a:t>
          </a:r>
        </a:p>
      </dsp:txBody>
      <dsp:txXfrm>
        <a:off x="61996" y="2855995"/>
        <a:ext cx="3245982" cy="11460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1A406-C323-4EA6-B19A-4744DC852698}" type="datetimeFigureOut">
              <a:rPr lang="de-DE" smtClean="0"/>
              <a:t>22.01.2026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20B51A-ACFB-438D-8E64-4B4E10E32E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1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/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8" t="10737" r="9330" b="13813"/>
          <a:stretch/>
        </p:blipFill>
        <p:spPr>
          <a:xfrm>
            <a:off x="0" y="3259048"/>
            <a:ext cx="9144000" cy="359895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7724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25352" y="2924944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524" y="260648"/>
            <a:ext cx="1480135" cy="54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925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Bezirksregierung Detmold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8601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23244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171547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Bezirksregierung Detmold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5685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916832"/>
            <a:ext cx="4038600" cy="42093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16832"/>
            <a:ext cx="4038600" cy="42093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Bezirksregierung Detmold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786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916831"/>
            <a:ext cx="4040188" cy="7589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675759"/>
            <a:ext cx="4040188" cy="34504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4" y="1920904"/>
            <a:ext cx="4041775" cy="75485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675759"/>
            <a:ext cx="4041775" cy="34504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Bezirksregierung Detmold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B4DC01B6-B8AB-40AD-BF08-26BFCC460B7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7200" y="1916830"/>
            <a:ext cx="4040188" cy="7589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600705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Bezirksregierung Detmold</a:t>
            </a:r>
            <a:endParaRPr lang="de-DE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6993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Bezirksregierung Detmold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6288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260648"/>
            <a:ext cx="1480135" cy="543390"/>
          </a:xfrm>
          <a:prstGeom prst="rect">
            <a:avLst/>
          </a:prstGeom>
        </p:spPr>
      </p:pic>
      <p:pic>
        <p:nvPicPr>
          <p:cNvPr id="9" name="Grafik 8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8" t="10737" r="9330" b="13813"/>
          <a:stretch/>
        </p:blipFill>
        <p:spPr>
          <a:xfrm>
            <a:off x="0" y="4653136"/>
            <a:ext cx="9144000" cy="1798752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804038"/>
            <a:ext cx="8229600" cy="111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2060848"/>
            <a:ext cx="8229600" cy="4065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Bezirksregierung Detmold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0BB82C2-AAB9-46B0-B4FC-082E407C75A2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91369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5">
            <a:extLst>
              <a:ext uri="{FF2B5EF4-FFF2-40B4-BE49-F238E27FC236}">
                <a16:creationId xmlns:a16="http://schemas.microsoft.com/office/drawing/2014/main" id="{AA2D4682-2D08-4F2A-A151-5ABCA87FD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6948264" cy="980728"/>
          </a:xfrm>
        </p:spPr>
        <p:txBody>
          <a:bodyPr>
            <a:normAutofit/>
          </a:bodyPr>
          <a:lstStyle/>
          <a:p>
            <a:r>
              <a:rPr lang="de-DE" sz="2400" dirty="0"/>
              <a:t>Erwerb der vollen Fachhochschulreife (FAQ)</a:t>
            </a:r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CE057F17-D238-463D-ABA2-FFB36E3A24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6247044"/>
              </p:ext>
            </p:extLst>
          </p:nvPr>
        </p:nvGraphicFramePr>
        <p:xfrm>
          <a:off x="323528" y="1885280"/>
          <a:ext cx="842493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1529DF48-33FD-45AF-BC51-FCF637B01ED3}"/>
              </a:ext>
            </a:extLst>
          </p:cNvPr>
          <p:cNvSpPr txBox="1"/>
          <p:nvPr/>
        </p:nvSpPr>
        <p:spPr>
          <a:xfrm>
            <a:off x="467544" y="6392166"/>
            <a:ext cx="8496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Eine Vollzeitstelle richtet sich nach dem jeweiligen Betrieb; Stellen unter 35 Wochenstunden werden von unserer Seite nicht mehr als Vollzeit anerkannt.</a:t>
            </a:r>
          </a:p>
          <a:p>
            <a:pPr marL="342900" indent="-342900">
              <a:buAutoNum type="arabicParenR"/>
            </a:pP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Unter 50% einer Vollzeitstelle können die Zeiten nicht anerkannt werden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AFF9E41-FCBE-477F-9142-A31707B12533}"/>
              </a:ext>
            </a:extLst>
          </p:cNvPr>
          <p:cNvSpPr txBox="1"/>
          <p:nvPr/>
        </p:nvSpPr>
        <p:spPr>
          <a:xfrm>
            <a:off x="323528" y="980729"/>
            <a:ext cx="70567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Berufskolleg (</a:t>
            </a:r>
            <a:r>
              <a:rPr lang="de-DE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2-/3-jährige Berufsfach- schule</a:t>
            </a:r>
            <a:r>
              <a:rPr lang="de-DE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de-DE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990280"/>
      </p:ext>
    </p:extLst>
  </p:cSld>
  <p:clrMapOvr>
    <a:masterClrMapping/>
  </p:clrMapOvr>
</p:sld>
</file>

<file path=ppt/theme/theme1.xml><?xml version="1.0" encoding="utf-8"?>
<a:theme xmlns:a="http://schemas.openxmlformats.org/drawingml/2006/main" name="BezReg2014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5VorlageBezRegPP.pptx" id="{9AC643E5-BEFD-48EA-A11A-D0B9E3F7D547}" vid="{BAFCA524-F8DE-4CE5-A5B2-AE1D3A1C923B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EC12F1177B49447ACFBD4EA38E45D98" ma:contentTypeVersion="1" ma:contentTypeDescription="Ein neues Dokument erstellen." ma:contentTypeScope="" ma:versionID="714ce2831c3a6621424693d0f54a5e10">
  <xsd:schema xmlns:xsd="http://www.w3.org/2001/XMLSchema" xmlns:xs="http://www.w3.org/2001/XMLSchema" xmlns:p="http://schemas.microsoft.com/office/2006/metadata/properties" xmlns:ns2="bbfac982-c9cf-4178-85c5-aab50ffa91a3" targetNamespace="http://schemas.microsoft.com/office/2006/metadata/properties" ma:root="true" ma:fieldsID="aa66159cdcf806fd12d2b0bea3e7bcc9" ns2:_="">
    <xsd:import namespace="bbfac982-c9cf-4178-85c5-aab50ffa91a3"/>
    <xsd:element name="properties">
      <xsd:complexType>
        <xsd:sequence>
          <xsd:element name="documentManagement">
            <xsd:complexType>
              <xsd:all>
                <xsd:element ref="ns2:Datum-Protoko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fac982-c9cf-4178-85c5-aab50ffa91a3" elementFormDefault="qualified">
    <xsd:import namespace="http://schemas.microsoft.com/office/2006/documentManagement/types"/>
    <xsd:import namespace="http://schemas.microsoft.com/office/infopath/2007/PartnerControls"/>
    <xsd:element name="Datum-Protokoll" ma:index="8" nillable="true" ma:displayName="Datum-Protokoll" ma:format="DateOnly" ma:internalName="Datum_x002d_Protokoll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um-Protokoll xmlns="bbfac982-c9cf-4178-85c5-aab50ffa91a3" xsi:nil="true"/>
  </documentManagement>
</p:properties>
</file>

<file path=customXml/itemProps1.xml><?xml version="1.0" encoding="utf-8"?>
<ds:datastoreItem xmlns:ds="http://schemas.openxmlformats.org/officeDocument/2006/customXml" ds:itemID="{52AD73B8-93C5-4348-A23B-E0BE93B5FDA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45B2701-06A5-4C06-A2E5-DFB4DCF5AC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fac982-c9cf-4178-85c5-aab50ffa91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A6A1B31-BDAD-4694-81F4-4404CC12F30B}">
  <ds:schemaRefs>
    <ds:schemaRef ds:uri="http://schemas.microsoft.com/office/2006/metadata/properties"/>
    <ds:schemaRef ds:uri="http://schemas.microsoft.com/office/infopath/2007/PartnerControls"/>
    <ds:schemaRef ds:uri="bbfac982-c9cf-4178-85c5-aab50ffa91a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2025bezregdesignvorlage</Template>
  <TotalTime>0</TotalTime>
  <Words>124</Words>
  <Application>Microsoft Office PowerPoint</Application>
  <PresentationFormat>Bildschirmpräsentation (4:3)</PresentationFormat>
  <Paragraphs>15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BezReg2014</vt:lpstr>
      <vt:lpstr>Erwerb der vollen Fachhochschulreife (FAQ)</vt:lpstr>
    </vt:vector>
  </TitlesOfParts>
  <Company>Bezirksregierung Detmold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Erwerb der vollen Fachhochschulreife (FAQ)</dc:title>
  <dc:creator>Birking, Marcel</dc:creator>
  <cp:lastModifiedBy>Drewes, Angela</cp:lastModifiedBy>
  <cp:revision>37</cp:revision>
  <dcterms:created xsi:type="dcterms:W3CDTF">2025-10-16T07:53:00Z</dcterms:created>
  <dcterms:modified xsi:type="dcterms:W3CDTF">2026-01-22T10:10:50Z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0x0101006EC12F1177B49447ACFBD4EA38E45D98</vt:lpwstr>
  </property>
</Properties>
</file>