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sldIdLst>
    <p:sldId id="258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9" d="100"/>
          <a:sy n="129" d="100"/>
        </p:scale>
        <p:origin x="96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929D8-6D10-43A6-A8F5-36787E66D91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15BE1E8-607B-4A54-9D7A-722AF40E0D2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Abgeschlossene mind. zweijährige Berufsausbildung</a:t>
          </a:r>
        </a:p>
      </dgm:t>
    </dgm:pt>
    <dgm:pt modelId="{3743743B-B106-4952-8FFA-4A1B00C47F66}" type="parTrans" cxnId="{5F202B48-DF2B-45A4-BDFD-2AFF84DE63C9}">
      <dgm:prSet/>
      <dgm:spPr/>
      <dgm:t>
        <a:bodyPr/>
        <a:lstStyle/>
        <a:p>
          <a:endParaRPr lang="de-DE"/>
        </a:p>
      </dgm:t>
    </dgm:pt>
    <dgm:pt modelId="{0BEB84E2-7DA1-4B4D-9940-D4DAD83703F7}" type="sibTrans" cxnId="{5F202B48-DF2B-45A4-BDFD-2AFF84DE63C9}">
      <dgm:prSet/>
      <dgm:spPr/>
      <dgm:t>
        <a:bodyPr/>
        <a:lstStyle/>
        <a:p>
          <a:endParaRPr lang="de-DE"/>
        </a:p>
      </dgm:t>
    </dgm:pt>
    <dgm:pt modelId="{0A52B87A-2FC6-4B6E-AE31-DB72DEBE3A26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3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0FB794-F6E2-41C3-ADD3-B624B86C7234}" type="parTrans" cxnId="{40223980-DBB6-4BDA-A746-2882B2C87B82}">
      <dgm:prSet/>
      <dgm:spPr/>
      <dgm:t>
        <a:bodyPr/>
        <a:lstStyle/>
        <a:p>
          <a:endParaRPr lang="de-DE"/>
        </a:p>
      </dgm:t>
    </dgm:pt>
    <dgm:pt modelId="{ECAB73FC-AEFB-4FC3-B128-F83B1E9732D2}" type="sibTrans" cxnId="{40223980-DBB6-4BDA-A746-2882B2C87B82}">
      <dgm:prSet/>
      <dgm:spPr/>
      <dgm:t>
        <a:bodyPr/>
        <a:lstStyle/>
        <a:p>
          <a:endParaRPr lang="de-DE"/>
        </a:p>
      </dgm:t>
    </dgm:pt>
    <dgm:pt modelId="{B0B65244-A5AD-4DEB-AE34-C5470D1C750C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3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97915-CEDD-4BB2-9F6B-7CC26C408E21}" type="parTrans" cxnId="{DCB8E2F8-DB52-461F-9933-5C9C6B9EEC25}">
      <dgm:prSet/>
      <dgm:spPr/>
      <dgm:t>
        <a:bodyPr/>
        <a:lstStyle/>
        <a:p>
          <a:endParaRPr lang="de-DE"/>
        </a:p>
      </dgm:t>
    </dgm:pt>
    <dgm:pt modelId="{73EA7FDD-C34D-4AD2-B2F7-CE4BF2312CDD}" type="sibTrans" cxnId="{DCB8E2F8-DB52-461F-9933-5C9C6B9EEC25}">
      <dgm:prSet/>
      <dgm:spPr/>
      <dgm:t>
        <a:bodyPr/>
        <a:lstStyle/>
        <a:p>
          <a:endParaRPr lang="de-DE"/>
        </a:p>
      </dgm:t>
    </dgm:pt>
    <dgm:pt modelId="{B51B5DA8-F309-4165-BD47-EF62F0334E41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3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D085B4-E11B-44F4-932E-3FBA646BFB49}" type="parTrans" cxnId="{479A9907-30C1-4E15-AFDF-A2213CD6199F}">
      <dgm:prSet/>
      <dgm:spPr/>
      <dgm:t>
        <a:bodyPr/>
        <a:lstStyle/>
        <a:p>
          <a:endParaRPr lang="de-DE"/>
        </a:p>
      </dgm:t>
    </dgm:pt>
    <dgm:pt modelId="{AE512A83-7CED-4EA2-BFB5-5F5E691098EB}" type="sibTrans" cxnId="{479A9907-30C1-4E15-AFDF-A2213CD6199F}">
      <dgm:prSet/>
      <dgm:spPr/>
      <dgm:t>
        <a:bodyPr/>
        <a:lstStyle/>
        <a:p>
          <a:endParaRPr lang="de-DE"/>
        </a:p>
      </dgm:t>
    </dgm:pt>
    <dgm:pt modelId="{D36094EF-3421-461B-8E03-A9084D64F918}">
      <dgm:prSet phldrT="[Text]" custT="1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2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4EB945-0FFF-4416-AC54-DCE402143C8E}" type="parTrans" cxnId="{3AB45DC9-254E-425E-9507-7D5EDE7BFA21}">
      <dgm:prSet/>
      <dgm:spPr/>
      <dgm:t>
        <a:bodyPr/>
        <a:lstStyle/>
        <a:p>
          <a:endParaRPr lang="de-DE"/>
        </a:p>
      </dgm:t>
    </dgm:pt>
    <dgm:pt modelId="{AED55007-68A8-402A-BE97-97CC0AD1989D}" type="sibTrans" cxnId="{3AB45DC9-254E-425E-9507-7D5EDE7BFA21}">
      <dgm:prSet/>
      <dgm:spPr/>
      <dgm:t>
        <a:bodyPr/>
        <a:lstStyle/>
        <a:p>
          <a:endParaRPr lang="de-DE"/>
        </a:p>
      </dgm:t>
    </dgm:pt>
    <dgm:pt modelId="{0C6A6A1A-619E-4894-8238-07A885740198}">
      <dgm:prSet phldrT="[Text]" custT="1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r>
            <a:rPr lang="de-DE" sz="1200" b="1" u="none" dirty="0">
              <a:latin typeface="Arial" panose="020B0604020202020204" pitchFamily="34" charset="0"/>
              <a:cs typeface="Arial" panose="020B0604020202020204" pitchFamily="34" charset="0"/>
            </a:rPr>
            <a:t>  Keine Alternativmöglichkeiten</a:t>
          </a:r>
          <a:endParaRPr lang="de-DE" sz="13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1D32AE-61EB-469A-86EA-26B51FAFD4AC}" type="parTrans" cxnId="{527AB128-6668-4C23-848D-19A6BE15E6B1}">
      <dgm:prSet/>
      <dgm:spPr/>
      <dgm:t>
        <a:bodyPr/>
        <a:lstStyle/>
        <a:p>
          <a:endParaRPr lang="de-DE"/>
        </a:p>
      </dgm:t>
    </dgm:pt>
    <dgm:pt modelId="{3103AFCA-96D3-438F-A28B-A78218F029A4}" type="sibTrans" cxnId="{527AB128-6668-4C23-848D-19A6BE15E6B1}">
      <dgm:prSet/>
      <dgm:spPr/>
      <dgm:t>
        <a:bodyPr/>
        <a:lstStyle/>
        <a:p>
          <a:endParaRPr lang="de-DE"/>
        </a:p>
      </dgm:t>
    </dgm:pt>
    <dgm:pt modelId="{34DCD611-8101-4ADF-A0ED-8613B39669DC}">
      <dgm:prSet phldrT="[Text]" custT="1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300" b="1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FADF53-2138-437F-93EF-428FCBB58863}" type="parTrans" cxnId="{67B97059-67E9-4E82-B69A-226DCEB474A3}">
      <dgm:prSet/>
      <dgm:spPr/>
      <dgm:t>
        <a:bodyPr/>
        <a:lstStyle/>
        <a:p>
          <a:endParaRPr lang="de-DE"/>
        </a:p>
      </dgm:t>
    </dgm:pt>
    <dgm:pt modelId="{35329B09-761F-4004-9FE7-DE44423F0958}" type="sibTrans" cxnId="{67B97059-67E9-4E82-B69A-226DCEB474A3}">
      <dgm:prSet/>
      <dgm:spPr/>
      <dgm:t>
        <a:bodyPr/>
        <a:lstStyle/>
        <a:p>
          <a:endParaRPr lang="de-DE"/>
        </a:p>
      </dgm:t>
    </dgm:pt>
    <dgm:pt modelId="{ECD995DF-8C91-41F0-B525-FAAEDBBEDE3C}">
      <dgm:prSet phldrT="[Text]" custT="1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300" b="1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1A33E6-26E1-497E-AF57-430A8E614C8D}" type="parTrans" cxnId="{595870C8-B514-4B1D-81AF-331843D1BD27}">
      <dgm:prSet/>
      <dgm:spPr/>
      <dgm:t>
        <a:bodyPr/>
        <a:lstStyle/>
        <a:p>
          <a:endParaRPr lang="de-DE"/>
        </a:p>
      </dgm:t>
    </dgm:pt>
    <dgm:pt modelId="{91E26E55-5CED-401B-96E1-4239A615414B}" type="sibTrans" cxnId="{595870C8-B514-4B1D-81AF-331843D1BD27}">
      <dgm:prSet/>
      <dgm:spPr/>
      <dgm:t>
        <a:bodyPr/>
        <a:lstStyle/>
        <a:p>
          <a:endParaRPr lang="de-DE"/>
        </a:p>
      </dgm:t>
    </dgm:pt>
    <dgm:pt modelId="{B747D91B-E28E-4C30-A59F-046A8966DC9E}">
      <dgm:prSet phldrT="[Text]"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Ausbildung gem. BBiG oder HwO</a:t>
          </a:r>
          <a:endParaRPr lang="de-DE" sz="1200" b="1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7F26C-E052-415E-8101-7024571D642D}" type="parTrans" cxnId="{48DE2F77-E0BB-4944-8B8C-D199AE0C5EDB}">
      <dgm:prSet/>
      <dgm:spPr/>
      <dgm:t>
        <a:bodyPr/>
        <a:lstStyle/>
        <a:p>
          <a:endParaRPr lang="de-DE"/>
        </a:p>
      </dgm:t>
    </dgm:pt>
    <dgm:pt modelId="{33DED0F3-89FD-4134-8F26-00DFE0A7B990}" type="sibTrans" cxnId="{48DE2F77-E0BB-4944-8B8C-D199AE0C5EDB}">
      <dgm:prSet/>
      <dgm:spPr/>
      <dgm:t>
        <a:bodyPr/>
        <a:lstStyle/>
        <a:p>
          <a:endParaRPr lang="de-DE"/>
        </a:p>
      </dgm:t>
    </dgm:pt>
    <dgm:pt modelId="{F3D193D9-A434-4BB6-8B1E-C1C11F7F432F}">
      <dgm:prSet phldrT="[Text]" custT="1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endParaRPr lang="de-DE" sz="1300" b="1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CB33E8-0C9B-40B2-81A7-5255751AF1F2}" type="parTrans" cxnId="{5437130A-D2A4-48D5-AA28-EFD73C2C10EA}">
      <dgm:prSet/>
      <dgm:spPr/>
      <dgm:t>
        <a:bodyPr/>
        <a:lstStyle/>
        <a:p>
          <a:endParaRPr lang="de-DE"/>
        </a:p>
      </dgm:t>
    </dgm:pt>
    <dgm:pt modelId="{FE881CFE-A2C0-470B-BA07-C0DD0B2D9D60}" type="sibTrans" cxnId="{5437130A-D2A4-48D5-AA28-EFD73C2C10EA}">
      <dgm:prSet/>
      <dgm:spPr/>
      <dgm:t>
        <a:bodyPr/>
        <a:lstStyle/>
        <a:p>
          <a:endParaRPr lang="de-DE"/>
        </a:p>
      </dgm:t>
    </dgm:pt>
    <dgm:pt modelId="{7F7411B6-A45F-4B1D-A7DA-E3686B5D38C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Abgeschlossene Ausbildung im </a:t>
          </a:r>
          <a:r>
            <a:rPr lang="de-DE" sz="1200" dirty="0" err="1">
              <a:latin typeface="Arial" panose="020B0604020202020204" pitchFamily="34" charset="0"/>
              <a:cs typeface="Arial" panose="020B0604020202020204" pitchFamily="34" charset="0"/>
            </a:rPr>
            <a:t>öff</a:t>
          </a: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. Dienst </a:t>
          </a:r>
        </a:p>
      </dgm:t>
    </dgm:pt>
    <dgm:pt modelId="{DD5C1E0D-CA40-4B79-89CC-AFF6C4C16621}" type="parTrans" cxnId="{EC10984B-7A43-4FF7-A338-3436DF597390}">
      <dgm:prSet/>
      <dgm:spPr/>
      <dgm:t>
        <a:bodyPr/>
        <a:lstStyle/>
        <a:p>
          <a:endParaRPr lang="de-DE"/>
        </a:p>
      </dgm:t>
    </dgm:pt>
    <dgm:pt modelId="{DAC96831-3247-4833-9F19-8BC6E2361907}" type="sibTrans" cxnId="{EC10984B-7A43-4FF7-A338-3436DF597390}">
      <dgm:prSet/>
      <dgm:spPr/>
      <dgm:t>
        <a:bodyPr/>
        <a:lstStyle/>
        <a:p>
          <a:endParaRPr lang="de-DE"/>
        </a:p>
      </dgm:t>
    </dgm:pt>
    <dgm:pt modelId="{9E760FA2-AEE3-45B9-83D5-D458AFC301D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1200" dirty="0" err="1">
              <a:latin typeface="Arial" panose="020B0604020202020204" pitchFamily="34" charset="0"/>
              <a:cs typeface="Arial" panose="020B0604020202020204" pitchFamily="34" charset="0"/>
            </a:rPr>
            <a:t>Bw</a:t>
          </a: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: mind. 4 Jahre Dienstzeit, ATN-Stufe 7, mind. DG Unteroffizier</a:t>
          </a:r>
        </a:p>
      </dgm:t>
    </dgm:pt>
    <dgm:pt modelId="{1B93DFB6-0B67-49EE-8AB6-073E67C802C2}" type="parTrans" cxnId="{A140898F-2BDA-44FB-AD13-DE37F57157D1}">
      <dgm:prSet/>
      <dgm:spPr/>
      <dgm:t>
        <a:bodyPr/>
        <a:lstStyle/>
        <a:p>
          <a:endParaRPr lang="de-DE"/>
        </a:p>
      </dgm:t>
    </dgm:pt>
    <dgm:pt modelId="{4EFDA47B-B1DD-417E-AE78-FFE6CE240025}" type="sibTrans" cxnId="{A140898F-2BDA-44FB-AD13-DE37F57157D1}">
      <dgm:prSet/>
      <dgm:spPr/>
      <dgm:t>
        <a:bodyPr/>
        <a:lstStyle/>
        <a:p>
          <a:endParaRPr lang="de-DE"/>
        </a:p>
      </dgm:t>
    </dgm:pt>
    <dgm:pt modelId="{B42FE82C-CE3A-4625-89A9-5EE73730C41C}" type="pres">
      <dgm:prSet presAssocID="{0DF929D8-6D10-43A6-A8F5-36787E66D91D}" presName="Name0" presStyleCnt="0">
        <dgm:presLayoutVars>
          <dgm:dir/>
          <dgm:animLvl val="lvl"/>
          <dgm:resizeHandles/>
        </dgm:presLayoutVars>
      </dgm:prSet>
      <dgm:spPr/>
    </dgm:pt>
    <dgm:pt modelId="{4E83F389-7320-4159-A0B0-D5EA122015F9}" type="pres">
      <dgm:prSet presAssocID="{B15BE1E8-607B-4A54-9D7A-722AF40E0D2C}" presName="linNode" presStyleCnt="0"/>
      <dgm:spPr/>
    </dgm:pt>
    <dgm:pt modelId="{8D23AA8C-C95C-4665-B290-80853D80AF80}" type="pres">
      <dgm:prSet presAssocID="{B15BE1E8-607B-4A54-9D7A-722AF40E0D2C}" presName="parentShp" presStyleLbl="node1" presStyleIdx="0" presStyleCnt="1">
        <dgm:presLayoutVars>
          <dgm:bulletEnabled val="1"/>
        </dgm:presLayoutVars>
      </dgm:prSet>
      <dgm:spPr/>
    </dgm:pt>
    <dgm:pt modelId="{DF8766C3-F82F-46E3-93DF-A17D802D0110}" type="pres">
      <dgm:prSet presAssocID="{B15BE1E8-607B-4A54-9D7A-722AF40E0D2C}" presName="childShp" presStyleLbl="bgAccFollowNode1" presStyleIdx="0" presStyleCnt="1">
        <dgm:presLayoutVars>
          <dgm:bulletEnabled val="1"/>
        </dgm:presLayoutVars>
      </dgm:prSet>
      <dgm:spPr/>
    </dgm:pt>
  </dgm:ptLst>
  <dgm:cxnLst>
    <dgm:cxn modelId="{479A9907-30C1-4E15-AFDF-A2213CD6199F}" srcId="{B15BE1E8-607B-4A54-9D7A-722AF40E0D2C}" destId="{B51B5DA8-F309-4165-BD47-EF62F0334E41}" srcOrd="2" destOrd="0" parTransId="{C9D085B4-E11B-44F4-932E-3FBA646BFB49}" sibTransId="{AE512A83-7CED-4EA2-BFB5-5F5E691098EB}"/>
    <dgm:cxn modelId="{5437130A-D2A4-48D5-AA28-EFD73C2C10EA}" srcId="{B15BE1E8-607B-4A54-9D7A-722AF40E0D2C}" destId="{F3D193D9-A434-4BB6-8B1E-C1C11F7F432F}" srcOrd="5" destOrd="0" parTransId="{3FCB33E8-0C9B-40B2-81A7-5255751AF1F2}" sibTransId="{FE881CFE-A2C0-470B-BA07-C0DD0B2D9D60}"/>
    <dgm:cxn modelId="{2655D811-9E08-414E-8C63-4DA77F9DCBE4}" type="presOf" srcId="{B15BE1E8-607B-4A54-9D7A-722AF40E0D2C}" destId="{8D23AA8C-C95C-4665-B290-80853D80AF80}" srcOrd="0" destOrd="0" presId="urn:microsoft.com/office/officeart/2005/8/layout/vList6"/>
    <dgm:cxn modelId="{527AB128-6668-4C23-848D-19A6BE15E6B1}" srcId="{B15BE1E8-607B-4A54-9D7A-722AF40E0D2C}" destId="{0C6A6A1A-619E-4894-8238-07A885740198}" srcOrd="4" destOrd="0" parTransId="{011D32AE-61EB-469A-86EA-26B51FAFD4AC}" sibTransId="{3103AFCA-96D3-438F-A28B-A78218F029A4}"/>
    <dgm:cxn modelId="{EEF6143F-73A8-4820-AF5D-FBD75A0A1B84}" type="presOf" srcId="{B0B65244-A5AD-4DEB-AE34-C5470D1C750C}" destId="{DF8766C3-F82F-46E3-93DF-A17D802D0110}" srcOrd="0" destOrd="1" presId="urn:microsoft.com/office/officeart/2005/8/layout/vList6"/>
    <dgm:cxn modelId="{E508D55B-3639-472F-B131-380E5745F9FB}" type="presOf" srcId="{0A52B87A-2FC6-4B6E-AE31-DB72DEBE3A26}" destId="{DF8766C3-F82F-46E3-93DF-A17D802D0110}" srcOrd="0" destOrd="0" presId="urn:microsoft.com/office/officeart/2005/8/layout/vList6"/>
    <dgm:cxn modelId="{DB80A547-DDD2-41EA-A176-59AB571FE980}" type="presOf" srcId="{0C6A6A1A-619E-4894-8238-07A885740198}" destId="{DF8766C3-F82F-46E3-93DF-A17D802D0110}" srcOrd="0" destOrd="4" presId="urn:microsoft.com/office/officeart/2005/8/layout/vList6"/>
    <dgm:cxn modelId="{5F202B48-DF2B-45A4-BDFD-2AFF84DE63C9}" srcId="{0DF929D8-6D10-43A6-A8F5-36787E66D91D}" destId="{B15BE1E8-607B-4A54-9D7A-722AF40E0D2C}" srcOrd="0" destOrd="0" parTransId="{3743743B-B106-4952-8FFA-4A1B00C47F66}" sibTransId="{0BEB84E2-7DA1-4B4D-9940-D4DAD83703F7}"/>
    <dgm:cxn modelId="{EC10984B-7A43-4FF7-A338-3436DF597390}" srcId="{B15BE1E8-607B-4A54-9D7A-722AF40E0D2C}" destId="{7F7411B6-A45F-4B1D-A7DA-E3686B5D38CC}" srcOrd="7" destOrd="0" parTransId="{DD5C1E0D-CA40-4B79-89CC-AFF6C4C16621}" sibTransId="{DAC96831-3247-4833-9F19-8BC6E2361907}"/>
    <dgm:cxn modelId="{1EE3FB4B-FF7A-49E3-A943-06B1AB5879D9}" type="presOf" srcId="{F3D193D9-A434-4BB6-8B1E-C1C11F7F432F}" destId="{DF8766C3-F82F-46E3-93DF-A17D802D0110}" srcOrd="0" destOrd="5" presId="urn:microsoft.com/office/officeart/2005/8/layout/vList6"/>
    <dgm:cxn modelId="{D21FEF52-F3F4-4320-AD8E-5047531CADEA}" type="presOf" srcId="{B51B5DA8-F309-4165-BD47-EF62F0334E41}" destId="{DF8766C3-F82F-46E3-93DF-A17D802D0110}" srcOrd="0" destOrd="2" presId="urn:microsoft.com/office/officeart/2005/8/layout/vList6"/>
    <dgm:cxn modelId="{48DE2F77-E0BB-4944-8B8C-D199AE0C5EDB}" srcId="{B15BE1E8-607B-4A54-9D7A-722AF40E0D2C}" destId="{B747D91B-E28E-4C30-A59F-046A8966DC9E}" srcOrd="6" destOrd="0" parTransId="{E467F26C-E052-415E-8101-7024571D642D}" sibTransId="{33DED0F3-89FD-4134-8F26-00DFE0A7B990}"/>
    <dgm:cxn modelId="{EE630459-4AB0-413B-BB43-E606AD219266}" type="presOf" srcId="{7F7411B6-A45F-4B1D-A7DA-E3686B5D38CC}" destId="{DF8766C3-F82F-46E3-93DF-A17D802D0110}" srcOrd="0" destOrd="7" presId="urn:microsoft.com/office/officeart/2005/8/layout/vList6"/>
    <dgm:cxn modelId="{67B97059-67E9-4E82-B69A-226DCEB474A3}" srcId="{B15BE1E8-607B-4A54-9D7A-722AF40E0D2C}" destId="{34DCD611-8101-4ADF-A0ED-8613B39669DC}" srcOrd="10" destOrd="0" parTransId="{9CFADF53-2138-437F-93EF-428FCBB58863}" sibTransId="{35329B09-761F-4004-9FE7-DE44423F0958}"/>
    <dgm:cxn modelId="{40223980-DBB6-4BDA-A746-2882B2C87B82}" srcId="{B15BE1E8-607B-4A54-9D7A-722AF40E0D2C}" destId="{0A52B87A-2FC6-4B6E-AE31-DB72DEBE3A26}" srcOrd="0" destOrd="0" parTransId="{840FB794-F6E2-41C3-ADD3-B624B86C7234}" sibTransId="{ECAB73FC-AEFB-4FC3-B128-F83B1E9732D2}"/>
    <dgm:cxn modelId="{86949083-27B8-4710-BB27-D6556ABB6078}" type="presOf" srcId="{ECD995DF-8C91-41F0-B525-FAAEDBBEDE3C}" destId="{DF8766C3-F82F-46E3-93DF-A17D802D0110}" srcOrd="0" destOrd="9" presId="urn:microsoft.com/office/officeart/2005/8/layout/vList6"/>
    <dgm:cxn modelId="{A140898F-2BDA-44FB-AD13-DE37F57157D1}" srcId="{B15BE1E8-607B-4A54-9D7A-722AF40E0D2C}" destId="{9E760FA2-AEE3-45B9-83D5-D458AFC301D0}" srcOrd="8" destOrd="0" parTransId="{1B93DFB6-0B67-49EE-8AB6-073E67C802C2}" sibTransId="{4EFDA47B-B1DD-417E-AE78-FFE6CE240025}"/>
    <dgm:cxn modelId="{3B219BB1-84CF-465D-838D-77F80E3B8DE8}" type="presOf" srcId="{9E760FA2-AEE3-45B9-83D5-D458AFC301D0}" destId="{DF8766C3-F82F-46E3-93DF-A17D802D0110}" srcOrd="0" destOrd="8" presId="urn:microsoft.com/office/officeart/2005/8/layout/vList6"/>
    <dgm:cxn modelId="{F7271CBF-C361-4A32-B542-C3E2A5CBF535}" type="presOf" srcId="{34DCD611-8101-4ADF-A0ED-8613B39669DC}" destId="{DF8766C3-F82F-46E3-93DF-A17D802D0110}" srcOrd="0" destOrd="10" presId="urn:microsoft.com/office/officeart/2005/8/layout/vList6"/>
    <dgm:cxn modelId="{595870C8-B514-4B1D-81AF-331843D1BD27}" srcId="{B15BE1E8-607B-4A54-9D7A-722AF40E0D2C}" destId="{ECD995DF-8C91-41F0-B525-FAAEDBBEDE3C}" srcOrd="9" destOrd="0" parTransId="{BD1A33E6-26E1-497E-AF57-430A8E614C8D}" sibTransId="{91E26E55-5CED-401B-96E1-4239A615414B}"/>
    <dgm:cxn modelId="{3AB45DC9-254E-425E-9507-7D5EDE7BFA21}" srcId="{B15BE1E8-607B-4A54-9D7A-722AF40E0D2C}" destId="{D36094EF-3421-461B-8E03-A9084D64F918}" srcOrd="3" destOrd="0" parTransId="{494EB945-0FFF-4416-AC54-DCE402143C8E}" sibTransId="{AED55007-68A8-402A-BE97-97CC0AD1989D}"/>
    <dgm:cxn modelId="{B5CB8ACE-AE20-40AE-BDC6-631FCC12AEA2}" type="presOf" srcId="{B747D91B-E28E-4C30-A59F-046A8966DC9E}" destId="{DF8766C3-F82F-46E3-93DF-A17D802D0110}" srcOrd="0" destOrd="6" presId="urn:microsoft.com/office/officeart/2005/8/layout/vList6"/>
    <dgm:cxn modelId="{68D2D3DF-4018-4B32-8FCE-FE7526DB4348}" type="presOf" srcId="{D36094EF-3421-461B-8E03-A9084D64F918}" destId="{DF8766C3-F82F-46E3-93DF-A17D802D0110}" srcOrd="0" destOrd="3" presId="urn:microsoft.com/office/officeart/2005/8/layout/vList6"/>
    <dgm:cxn modelId="{29DF51E7-6F13-4EB9-BFB9-25E9DFEED076}" type="presOf" srcId="{0DF929D8-6D10-43A6-A8F5-36787E66D91D}" destId="{B42FE82C-CE3A-4625-89A9-5EE73730C41C}" srcOrd="0" destOrd="0" presId="urn:microsoft.com/office/officeart/2005/8/layout/vList6"/>
    <dgm:cxn modelId="{DCB8E2F8-DB52-461F-9933-5C9C6B9EEC25}" srcId="{B15BE1E8-607B-4A54-9D7A-722AF40E0D2C}" destId="{B0B65244-A5AD-4DEB-AE34-C5470D1C750C}" srcOrd="1" destOrd="0" parTransId="{4D397915-CEDD-4BB2-9F6B-7CC26C408E21}" sibTransId="{73EA7FDD-C34D-4AD2-B2F7-CE4BF2312CDD}"/>
    <dgm:cxn modelId="{4F3E14C1-23FE-42DB-A07A-31E89501ECA6}" type="presParOf" srcId="{B42FE82C-CE3A-4625-89A9-5EE73730C41C}" destId="{4E83F389-7320-4159-A0B0-D5EA122015F9}" srcOrd="0" destOrd="0" presId="urn:microsoft.com/office/officeart/2005/8/layout/vList6"/>
    <dgm:cxn modelId="{9C2EE53B-0925-4401-A0C1-5CB57FBBE5AA}" type="presParOf" srcId="{4E83F389-7320-4159-A0B0-D5EA122015F9}" destId="{8D23AA8C-C95C-4665-B290-80853D80AF80}" srcOrd="0" destOrd="0" presId="urn:microsoft.com/office/officeart/2005/8/layout/vList6"/>
    <dgm:cxn modelId="{D849E999-86E7-43DC-BD7E-AA25E9FDDB84}" type="presParOf" srcId="{4E83F389-7320-4159-A0B0-D5EA122015F9}" destId="{DF8766C3-F82F-46E3-93DF-A17D802D011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766C3-F82F-46E3-93DF-A17D802D0110}">
      <dsp:nvSpPr>
        <dsp:cNvPr id="0" name=""/>
        <dsp:cNvSpPr/>
      </dsp:nvSpPr>
      <dsp:spPr>
        <a:xfrm>
          <a:off x="2438399" y="0"/>
          <a:ext cx="3657600" cy="4064000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3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3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3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2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200" b="1" u="none" kern="1200" dirty="0">
              <a:latin typeface="Arial" panose="020B0604020202020204" pitchFamily="34" charset="0"/>
              <a:cs typeface="Arial" panose="020B0604020202020204" pitchFamily="34" charset="0"/>
            </a:rPr>
            <a:t>  Keine Alternativmöglichkeiten</a:t>
          </a:r>
          <a:endParaRPr lang="de-DE" sz="13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300" b="1" u="none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Ausbildung gem. BBiG oder HwO</a:t>
          </a:r>
          <a:endParaRPr lang="de-DE" sz="1200" b="1" u="none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Abgeschlossene Ausbildung im </a:t>
          </a:r>
          <a:r>
            <a:rPr lang="de-DE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öff</a:t>
          </a: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. Dienst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Bw</a:t>
          </a: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: mind. 4 Jahre Dienstzeit, ATN-Stufe 7, mind. DG Unteroffizier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300" b="1" u="none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300" b="1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8399" y="508000"/>
        <a:ext cx="2286000" cy="3048000"/>
      </dsp:txXfrm>
    </dsp:sp>
    <dsp:sp modelId="{8D23AA8C-C95C-4665-B290-80853D80AF80}">
      <dsp:nvSpPr>
        <dsp:cNvPr id="0" name=""/>
        <dsp:cNvSpPr/>
      </dsp:nvSpPr>
      <dsp:spPr>
        <a:xfrm>
          <a:off x="0" y="0"/>
          <a:ext cx="2438400" cy="40640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Abgeschlossene mind. zweijährige Berufsausbildung</a:t>
          </a:r>
        </a:p>
      </dsp:txBody>
      <dsp:txXfrm>
        <a:off x="119033" y="119033"/>
        <a:ext cx="2200334" cy="3825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1A406-C323-4EA6-B19A-4744DC852698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0B51A-ACFB-438D-8E64-4B4E10E32E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3259048"/>
            <a:ext cx="9144000" cy="35989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5352" y="29249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24" y="260648"/>
            <a:ext cx="1480135" cy="5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60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2324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7154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68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75759"/>
            <a:ext cx="4040188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1920904"/>
            <a:ext cx="4041775" cy="7548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75759"/>
            <a:ext cx="4041775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4DC01B6-B8AB-40AD-BF08-26BFCC460B7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916830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07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2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480135" cy="54339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4653136"/>
            <a:ext cx="9144000" cy="179875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04038"/>
            <a:ext cx="8229600" cy="111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3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AA2D4682-2D08-4F2A-A151-5ABCA87FD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6948264" cy="980728"/>
          </a:xfrm>
        </p:spPr>
        <p:txBody>
          <a:bodyPr>
            <a:normAutofit/>
          </a:bodyPr>
          <a:lstStyle/>
          <a:p>
            <a:r>
              <a:rPr lang="de-DE" sz="2400" dirty="0"/>
              <a:t>Erwerb der vollen Fachhochschulreife (FAQ)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E057F17-D238-463D-ABA2-FFB36E3A2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115650"/>
              </p:ext>
            </p:extLst>
          </p:nvPr>
        </p:nvGraphicFramePr>
        <p:xfrm>
          <a:off x="323528" y="18852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4AFF9E41-FCBE-477F-9142-A31707B12533}"/>
              </a:ext>
            </a:extLst>
          </p:cNvPr>
          <p:cNvSpPr txBox="1"/>
          <p:nvPr/>
        </p:nvSpPr>
        <p:spPr>
          <a:xfrm>
            <a:off x="323528" y="980729"/>
            <a:ext cx="5472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Klasse (Einführungsphase)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1CD3D66-5251-404E-984D-965B8AE18F3C}"/>
              </a:ext>
            </a:extLst>
          </p:cNvPr>
          <p:cNvSpPr txBox="1"/>
          <p:nvPr/>
        </p:nvSpPr>
        <p:spPr>
          <a:xfrm>
            <a:off x="6156176" y="2332230"/>
            <a:ext cx="26642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Der schulische Teil muss vor dem praktischen Teil erworben werden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 Studienmöglichkeit ist auf die Bundesländer begrenzt, die in dem Zeugnisvermerk angegeben werden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Für Schüler des Gymnasiums / der Gesamtschule kann es sich lediglich um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Altfälle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handeln!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221212"/>
      </p:ext>
    </p:extLst>
  </p:cSld>
  <p:clrMapOvr>
    <a:masterClrMapping/>
  </p:clrMapOvr>
</p:sld>
</file>

<file path=ppt/theme/theme1.xml><?xml version="1.0" encoding="utf-8"?>
<a:theme xmlns:a="http://schemas.openxmlformats.org/drawingml/2006/main" name="BezReg2014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VorlageBezRegPP.pptx" id="{9AC643E5-BEFD-48EA-A11A-D0B9E3F7D547}" vid="{BAFCA524-F8DE-4CE5-A5B2-AE1D3A1C923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C12F1177B49447ACFBD4EA38E45D98" ma:contentTypeVersion="1" ma:contentTypeDescription="Ein neues Dokument erstellen." ma:contentTypeScope="" ma:versionID="714ce2831c3a6621424693d0f54a5e10">
  <xsd:schema xmlns:xsd="http://www.w3.org/2001/XMLSchema" xmlns:xs="http://www.w3.org/2001/XMLSchema" xmlns:p="http://schemas.microsoft.com/office/2006/metadata/properties" xmlns:ns2="bbfac982-c9cf-4178-85c5-aab50ffa91a3" targetNamespace="http://schemas.microsoft.com/office/2006/metadata/properties" ma:root="true" ma:fieldsID="aa66159cdcf806fd12d2b0bea3e7bcc9" ns2:_="">
    <xsd:import namespace="bbfac982-c9cf-4178-85c5-aab50ffa91a3"/>
    <xsd:element name="properties">
      <xsd:complexType>
        <xsd:sequence>
          <xsd:element name="documentManagement">
            <xsd:complexType>
              <xsd:all>
                <xsd:element ref="ns2:Datum-Protoko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fac982-c9cf-4178-85c5-aab50ffa91a3" elementFormDefault="qualified">
    <xsd:import namespace="http://schemas.microsoft.com/office/2006/documentManagement/types"/>
    <xsd:import namespace="http://schemas.microsoft.com/office/infopath/2007/PartnerControls"/>
    <xsd:element name="Datum-Protokoll" ma:index="8" nillable="true" ma:displayName="Datum-Protokoll" ma:format="DateOnly" ma:internalName="Datum_x002d_Protokoll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-Protokoll xmlns="bbfac982-c9cf-4178-85c5-aab50ffa91a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5B2701-06A5-4C06-A2E5-DFB4DCF5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fac982-c9cf-4178-85c5-aab50ffa9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6A1B31-BDAD-4694-81F4-4404CC12F30B}">
  <ds:schemaRefs>
    <ds:schemaRef ds:uri="http://schemas.microsoft.com/office/2006/metadata/properties"/>
    <ds:schemaRef ds:uri="http://schemas.microsoft.com/office/infopath/2007/PartnerControls"/>
    <ds:schemaRef ds:uri="bbfac982-c9cf-4178-85c5-aab50ffa91a3"/>
  </ds:schemaRefs>
</ds:datastoreItem>
</file>

<file path=customXml/itemProps3.xml><?xml version="1.0" encoding="utf-8"?>
<ds:datastoreItem xmlns:ds="http://schemas.openxmlformats.org/officeDocument/2006/customXml" ds:itemID="{52AD73B8-93C5-4348-A23B-E0BE93B5FD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2025bezregdesignvorlage</Template>
  <TotalTime>0</TotalTime>
  <Words>87</Words>
  <Application>Microsoft Office PowerPoint</Application>
  <PresentationFormat>Bildschirmpräsentation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BezReg2014</vt:lpstr>
      <vt:lpstr>Erwerb der vollen Fachhochschulreife (FAQ)</vt:lpstr>
    </vt:vector>
  </TitlesOfParts>
  <Company>Bezirksregierung Detmold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Erwerb der vollen Fachhochschulreife (FAQ)</dc:title>
  <dc:creator>Birking, Marcel</dc:creator>
  <cp:lastModifiedBy>Drewes, Angela</cp:lastModifiedBy>
  <cp:revision>37</cp:revision>
  <dcterms:created xsi:type="dcterms:W3CDTF">2025-10-16T07:53:00Z</dcterms:created>
  <dcterms:modified xsi:type="dcterms:W3CDTF">2026-01-22T10:10:23Z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0x0101006EC12F1177B49447ACFBD4EA38E45D98</vt:lpwstr>
  </property>
</Properties>
</file>